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</p:sldMasterIdLst>
  <p:notesMasterIdLst>
    <p:notesMasterId r:id="rId19"/>
  </p:notesMasterIdLst>
  <p:sldIdLst>
    <p:sldId id="256" r:id="rId6"/>
    <p:sldId id="257" r:id="rId7"/>
    <p:sldId id="273" r:id="rId8"/>
    <p:sldId id="269" r:id="rId9"/>
    <p:sldId id="259" r:id="rId10"/>
    <p:sldId id="261" r:id="rId11"/>
    <p:sldId id="272" r:id="rId12"/>
    <p:sldId id="262" r:id="rId13"/>
    <p:sldId id="263" r:id="rId14"/>
    <p:sldId id="264" r:id="rId15"/>
    <p:sldId id="265" r:id="rId16"/>
    <p:sldId id="266" r:id="rId17"/>
    <p:sldId id="267" r:id="rId18"/>
  </p:sldIdLst>
  <p:sldSz cx="14630400" cy="10350500"/>
  <p:notesSz cx="103505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AB0"/>
    <a:srgbClr val="15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2CC85-39D1-43CD-BA33-88593843706E}" v="52" dt="2024-07-23T14:01:48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126" autoAdjust="0"/>
  </p:normalViewPr>
  <p:slideViewPr>
    <p:cSldViewPr snapToGrid="0" snapToObjects="1">
      <p:cViewPr varScale="1">
        <p:scale>
          <a:sx n="71" d="100"/>
          <a:sy n="71" d="100"/>
        </p:scale>
        <p:origin x="15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MA - Merav Gamliel" userId="d0ceeb1c-0d65-4c2f-943b-95a01c3a6a7b" providerId="ADAL" clId="{CDE2CC85-39D1-43CD-BA33-88593843706E}"/>
    <pc:docChg chg="undo redo custSel addSld delSld modSld">
      <pc:chgData name="MAGMA - Merav Gamliel" userId="d0ceeb1c-0d65-4c2f-943b-95a01c3a6a7b" providerId="ADAL" clId="{CDE2CC85-39D1-43CD-BA33-88593843706E}" dt="2024-07-23T14:02:03.125" v="577" actId="167"/>
      <pc:docMkLst>
        <pc:docMk/>
      </pc:docMkLst>
      <pc:sldChg chg="addSp delSp modSp mod">
        <pc:chgData name="MAGMA - Merav Gamliel" userId="d0ceeb1c-0d65-4c2f-943b-95a01c3a6a7b" providerId="ADAL" clId="{CDE2CC85-39D1-43CD-BA33-88593843706E}" dt="2024-07-23T13:30:41.926" v="493" actId="1076"/>
        <pc:sldMkLst>
          <pc:docMk/>
          <pc:sldMk cId="0" sldId="257"/>
        </pc:sldMkLst>
        <pc:spChg chg="mod">
          <ac:chgData name="MAGMA - Merav Gamliel" userId="d0ceeb1c-0d65-4c2f-943b-95a01c3a6a7b" providerId="ADAL" clId="{CDE2CC85-39D1-43CD-BA33-88593843706E}" dt="2024-07-23T13:30:14.450" v="489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9:40.224" v="479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30:38.554" v="492" actId="1076"/>
          <ac:spMkLst>
            <pc:docMk/>
            <pc:sldMk cId="0" sldId="257"/>
            <ac:spMk id="6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30:41.926" v="493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30:08.912" v="485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30:22.805" v="490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9:55.173" v="482" actId="1076"/>
          <ac:spMkLst>
            <pc:docMk/>
            <pc:sldMk cId="0" sldId="257"/>
            <ac:spMk id="12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9:58.408" v="483" actId="1076"/>
          <ac:spMkLst>
            <pc:docMk/>
            <pc:sldMk cId="0" sldId="257"/>
            <ac:spMk id="13" creationId="{00000000-0000-0000-0000-000000000000}"/>
          </ac:spMkLst>
        </pc:spChg>
        <pc:picChg chg="mod">
          <ac:chgData name="MAGMA - Merav Gamliel" userId="d0ceeb1c-0d65-4c2f-943b-95a01c3a6a7b" providerId="ADAL" clId="{CDE2CC85-39D1-43CD-BA33-88593843706E}" dt="2024-07-23T13:30:33.776" v="491" actId="1076"/>
          <ac:picMkLst>
            <pc:docMk/>
            <pc:sldMk cId="0" sldId="257"/>
            <ac:picMk id="5" creationId="{00000000-0000-0000-0000-000000000000}"/>
          </ac:picMkLst>
        </pc:picChg>
        <pc:picChg chg="mod">
          <ac:chgData name="MAGMA - Merav Gamliel" userId="d0ceeb1c-0d65-4c2f-943b-95a01c3a6a7b" providerId="ADAL" clId="{CDE2CC85-39D1-43CD-BA33-88593843706E}" dt="2024-07-23T13:30:00.619" v="484" actId="1076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MAGMA - Merav Gamliel" userId="d0ceeb1c-0d65-4c2f-943b-95a01c3a6a7b" providerId="ADAL" clId="{CDE2CC85-39D1-43CD-BA33-88593843706E}" dt="2024-07-23T13:29:52.687" v="481" actId="1076"/>
          <ac:picMkLst>
            <pc:docMk/>
            <pc:sldMk cId="0" sldId="257"/>
            <ac:picMk id="11" creationId="{00000000-0000-0000-0000-000000000000}"/>
          </ac:picMkLst>
        </pc:picChg>
        <pc:picChg chg="add del mod">
          <ac:chgData name="MAGMA - Merav Gamliel" userId="d0ceeb1c-0d65-4c2f-943b-95a01c3a6a7b" providerId="ADAL" clId="{CDE2CC85-39D1-43CD-BA33-88593843706E}" dt="2024-07-23T13:29:43.791" v="480" actId="1076"/>
          <ac:picMkLst>
            <pc:docMk/>
            <pc:sldMk cId="0" sldId="257"/>
            <ac:picMk id="14" creationId="{00000000-0000-0000-0000-000000000000}"/>
          </ac:picMkLst>
        </pc:picChg>
        <pc:picChg chg="add mod">
          <ac:chgData name="MAGMA - Merav Gamliel" userId="d0ceeb1c-0d65-4c2f-943b-95a01c3a6a7b" providerId="ADAL" clId="{CDE2CC85-39D1-43CD-BA33-88593843706E}" dt="2024-07-23T13:28:14.338" v="459"/>
          <ac:picMkLst>
            <pc:docMk/>
            <pc:sldMk cId="0" sldId="257"/>
            <ac:picMk id="15" creationId="{00000000-0000-0000-0000-000000000000}"/>
          </ac:picMkLst>
        </pc:picChg>
      </pc:sldChg>
      <pc:sldChg chg="modSp mod">
        <pc:chgData name="MAGMA - Merav Gamliel" userId="d0ceeb1c-0d65-4c2f-943b-95a01c3a6a7b" providerId="ADAL" clId="{CDE2CC85-39D1-43CD-BA33-88593843706E}" dt="2024-07-23T13:26:02.291" v="387" actId="1037"/>
        <pc:sldMkLst>
          <pc:docMk/>
          <pc:sldMk cId="0" sldId="259"/>
        </pc:sldMkLst>
        <pc:spChg chg="mod">
          <ac:chgData name="MAGMA - Merav Gamliel" userId="d0ceeb1c-0d65-4c2f-943b-95a01c3a6a7b" providerId="ADAL" clId="{CDE2CC85-39D1-43CD-BA33-88593843706E}" dt="2024-07-23T13:25:55.133" v="383" actId="1076"/>
          <ac:spMkLst>
            <pc:docMk/>
            <pc:sldMk cId="0" sldId="259"/>
            <ac:spMk id="4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5:28.448" v="378" actId="20577"/>
          <ac:spMkLst>
            <pc:docMk/>
            <pc:sldMk cId="0" sldId="259"/>
            <ac:spMk id="17" creationId="{00000000-0000-0000-0000-000000000000}"/>
          </ac:spMkLst>
        </pc:spChg>
        <pc:picChg chg="mod">
          <ac:chgData name="MAGMA - Merav Gamliel" userId="d0ceeb1c-0d65-4c2f-943b-95a01c3a6a7b" providerId="ADAL" clId="{CDE2CC85-39D1-43CD-BA33-88593843706E}" dt="2024-07-23T13:26:02.291" v="387" actId="1037"/>
          <ac:picMkLst>
            <pc:docMk/>
            <pc:sldMk cId="0" sldId="259"/>
            <ac:picMk id="19" creationId="{68899FF5-1714-6AF5-C1A1-7C0FE7A54F19}"/>
          </ac:picMkLst>
        </pc:picChg>
        <pc:picChg chg="mod">
          <ac:chgData name="MAGMA - Merav Gamliel" userId="d0ceeb1c-0d65-4c2f-943b-95a01c3a6a7b" providerId="ADAL" clId="{CDE2CC85-39D1-43CD-BA33-88593843706E}" dt="2024-07-23T13:25:58.794" v="384" actId="1076"/>
          <ac:picMkLst>
            <pc:docMk/>
            <pc:sldMk cId="0" sldId="259"/>
            <ac:picMk id="21" creationId="{E0687BF1-113D-126C-95DC-C9EE1B9798B4}"/>
          </ac:picMkLst>
        </pc:picChg>
      </pc:sldChg>
      <pc:sldChg chg="addSp delSp modSp mod">
        <pc:chgData name="MAGMA - Merav Gamliel" userId="d0ceeb1c-0d65-4c2f-943b-95a01c3a6a7b" providerId="ADAL" clId="{CDE2CC85-39D1-43CD-BA33-88593843706E}" dt="2024-07-23T13:25:00.521" v="366" actId="20577"/>
        <pc:sldMkLst>
          <pc:docMk/>
          <pc:sldMk cId="0" sldId="261"/>
        </pc:sldMkLst>
        <pc:spChg chg="mod">
          <ac:chgData name="MAGMA - Merav Gamliel" userId="d0ceeb1c-0d65-4c2f-943b-95a01c3a6a7b" providerId="ADAL" clId="{CDE2CC85-39D1-43CD-BA33-88593843706E}" dt="2024-07-23T13:23:20.792" v="353" actId="1076"/>
          <ac:spMkLst>
            <pc:docMk/>
            <pc:sldMk cId="0" sldId="261"/>
            <ac:spMk id="3" creationId="{00000000-0000-0000-0000-000000000000}"/>
          </ac:spMkLst>
        </pc:spChg>
        <pc:spChg chg="add del">
          <ac:chgData name="MAGMA - Merav Gamliel" userId="d0ceeb1c-0d65-4c2f-943b-95a01c3a6a7b" providerId="ADAL" clId="{CDE2CC85-39D1-43CD-BA33-88593843706E}" dt="2024-07-23T13:22:43.699" v="341" actId="478"/>
          <ac:spMkLst>
            <pc:docMk/>
            <pc:sldMk cId="0" sldId="261"/>
            <ac:spMk id="4" creationId="{B8E32DD9-07A6-A7B2-2761-2A2DF7ACE0ED}"/>
          </ac:spMkLst>
        </pc:spChg>
        <pc:spChg chg="mod">
          <ac:chgData name="MAGMA - Merav Gamliel" userId="d0ceeb1c-0d65-4c2f-943b-95a01c3a6a7b" providerId="ADAL" clId="{CDE2CC85-39D1-43CD-BA33-88593843706E}" dt="2024-07-23T13:24:04.679" v="362" actId="1076"/>
          <ac:spMkLst>
            <pc:docMk/>
            <pc:sldMk cId="0" sldId="261"/>
            <ac:spMk id="6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3:58.439" v="361" actId="1076"/>
          <ac:spMkLst>
            <pc:docMk/>
            <pc:sldMk cId="0" sldId="261"/>
            <ac:spMk id="7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3:23.962" v="354" actId="1076"/>
          <ac:spMkLst>
            <pc:docMk/>
            <pc:sldMk cId="0" sldId="261"/>
            <ac:spMk id="8" creationId="{48EB67B4-6C4E-A947-81F5-B45B081A2265}"/>
          </ac:spMkLst>
        </pc:spChg>
        <pc:spChg chg="mod">
          <ac:chgData name="MAGMA - Merav Gamliel" userId="d0ceeb1c-0d65-4c2f-943b-95a01c3a6a7b" providerId="ADAL" clId="{CDE2CC85-39D1-43CD-BA33-88593843706E}" dt="2024-07-23T13:23:52.739" v="360" actId="1076"/>
          <ac:spMkLst>
            <pc:docMk/>
            <pc:sldMk cId="0" sldId="261"/>
            <ac:spMk id="9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3:44.479" v="359" actId="1076"/>
          <ac:spMkLst>
            <pc:docMk/>
            <pc:sldMk cId="0" sldId="261"/>
            <ac:spMk id="10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3:17.700" v="351" actId="1036"/>
          <ac:spMkLst>
            <pc:docMk/>
            <pc:sldMk cId="0" sldId="261"/>
            <ac:spMk id="11" creationId="{3B2898B3-7128-23FA-0F74-C91FAF319DB2}"/>
          </ac:spMkLst>
        </pc:spChg>
        <pc:spChg chg="mod">
          <ac:chgData name="MAGMA - Merav Gamliel" userId="d0ceeb1c-0d65-4c2f-943b-95a01c3a6a7b" providerId="ADAL" clId="{CDE2CC85-39D1-43CD-BA33-88593843706E}" dt="2024-07-23T13:23:37.883" v="358" actId="1076"/>
          <ac:spMkLst>
            <pc:docMk/>
            <pc:sldMk cId="0" sldId="261"/>
            <ac:spMk id="12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3:33.938" v="357" actId="1076"/>
          <ac:spMkLst>
            <pc:docMk/>
            <pc:sldMk cId="0" sldId="261"/>
            <ac:spMk id="13" creationId="{00000000-0000-0000-0000-000000000000}"/>
          </ac:spMkLst>
        </pc:spChg>
        <pc:spChg chg="add del mod">
          <ac:chgData name="MAGMA - Merav Gamliel" userId="d0ceeb1c-0d65-4c2f-943b-95a01c3a6a7b" providerId="ADAL" clId="{CDE2CC85-39D1-43CD-BA33-88593843706E}" dt="2024-07-23T13:22:37.899" v="340" actId="478"/>
          <ac:spMkLst>
            <pc:docMk/>
            <pc:sldMk cId="0" sldId="261"/>
            <ac:spMk id="14" creationId="{60B444B1-34AC-167B-6898-21DC81AF3B18}"/>
          </ac:spMkLst>
        </pc:spChg>
        <pc:spChg chg="mod">
          <ac:chgData name="MAGMA - Merav Gamliel" userId="d0ceeb1c-0d65-4c2f-943b-95a01c3a6a7b" providerId="ADAL" clId="{CDE2CC85-39D1-43CD-BA33-88593843706E}" dt="2024-07-23T13:23:30.263" v="356" actId="1076"/>
          <ac:spMkLst>
            <pc:docMk/>
            <pc:sldMk cId="0" sldId="261"/>
            <ac:spMk id="15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5:00.521" v="366" actId="20577"/>
          <ac:spMkLst>
            <pc:docMk/>
            <pc:sldMk cId="0" sldId="261"/>
            <ac:spMk id="16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4:08.228" v="363" actId="1076"/>
          <ac:spMkLst>
            <pc:docMk/>
            <pc:sldMk cId="0" sldId="261"/>
            <ac:spMk id="17" creationId="{7466C882-EEBF-5C36-0781-F45829CB49A0}"/>
          </ac:spMkLst>
        </pc:spChg>
        <pc:picChg chg="mod">
          <ac:chgData name="MAGMA - Merav Gamliel" userId="d0ceeb1c-0d65-4c2f-943b-95a01c3a6a7b" providerId="ADAL" clId="{CDE2CC85-39D1-43CD-BA33-88593843706E}" dt="2024-07-23T13:24:14.102" v="365" actId="1076"/>
          <ac:picMkLst>
            <pc:docMk/>
            <pc:sldMk cId="0" sldId="261"/>
            <ac:picMk id="5" creationId="{FB00F858-0924-1109-EC7D-487A1A0E76D2}"/>
          </ac:picMkLst>
        </pc:picChg>
      </pc:sldChg>
      <pc:sldChg chg="addSp delSp modSp mod">
        <pc:chgData name="MAGMA - Merav Gamliel" userId="d0ceeb1c-0d65-4c2f-943b-95a01c3a6a7b" providerId="ADAL" clId="{CDE2CC85-39D1-43CD-BA33-88593843706E}" dt="2024-07-23T14:02:03.125" v="577" actId="167"/>
        <pc:sldMkLst>
          <pc:docMk/>
          <pc:sldMk cId="0" sldId="267"/>
        </pc:sldMkLst>
        <pc:spChg chg="ord">
          <ac:chgData name="MAGMA - Merav Gamliel" userId="d0ceeb1c-0d65-4c2f-943b-95a01c3a6a7b" providerId="ADAL" clId="{CDE2CC85-39D1-43CD-BA33-88593843706E}" dt="2024-07-23T14:02:03.125" v="577" actId="167"/>
          <ac:spMkLst>
            <pc:docMk/>
            <pc:sldMk cId="0" sldId="267"/>
            <ac:spMk id="2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13:42:17.523" v="522" actId="478"/>
          <ac:spMkLst>
            <pc:docMk/>
            <pc:sldMk cId="0" sldId="267"/>
            <ac:spMk id="3" creationId="{00000000-0000-0000-0000-000000000000}"/>
          </ac:spMkLst>
        </pc:spChg>
        <pc:spChg chg="add mod ord">
          <ac:chgData name="MAGMA - Merav Gamliel" userId="d0ceeb1c-0d65-4c2f-943b-95a01c3a6a7b" providerId="ADAL" clId="{CDE2CC85-39D1-43CD-BA33-88593843706E}" dt="2024-07-23T14:01:58.677" v="576" actId="167"/>
          <ac:spMkLst>
            <pc:docMk/>
            <pc:sldMk cId="0" sldId="267"/>
            <ac:spMk id="3" creationId="{99367E78-C6F9-2307-8DBE-AB15C60681A0}"/>
          </ac:spMkLst>
        </pc:spChg>
        <pc:spChg chg="add mod ord">
          <ac:chgData name="MAGMA - Merav Gamliel" userId="d0ceeb1c-0d65-4c2f-943b-95a01c3a6a7b" providerId="ADAL" clId="{CDE2CC85-39D1-43CD-BA33-88593843706E}" dt="2024-07-23T13:47:49.074" v="547" actId="14100"/>
          <ac:spMkLst>
            <pc:docMk/>
            <pc:sldMk cId="0" sldId="267"/>
            <ac:spMk id="33" creationId="{944F76CE-5644-048F-FF56-949241C4D220}"/>
          </ac:spMkLst>
        </pc:spChg>
        <pc:picChg chg="del">
          <ac:chgData name="MAGMA - Merav Gamliel" userId="d0ceeb1c-0d65-4c2f-943b-95a01c3a6a7b" providerId="ADAL" clId="{CDE2CC85-39D1-43CD-BA33-88593843706E}" dt="2024-07-23T13:41:36.659" v="518" actId="478"/>
          <ac:picMkLst>
            <pc:docMk/>
            <pc:sldMk cId="0" sldId="267"/>
            <ac:picMk id="28" creationId="{00000000-0000-0000-0000-000000000000}"/>
          </ac:picMkLst>
        </pc:picChg>
        <pc:picChg chg="del">
          <ac:chgData name="MAGMA - Merav Gamliel" userId="d0ceeb1c-0d65-4c2f-943b-95a01c3a6a7b" providerId="ADAL" clId="{CDE2CC85-39D1-43CD-BA33-88593843706E}" dt="2024-07-23T13:40:05.350" v="512" actId="478"/>
          <ac:picMkLst>
            <pc:docMk/>
            <pc:sldMk cId="0" sldId="267"/>
            <ac:picMk id="29" creationId="{00000000-0000-0000-0000-000000000000}"/>
          </ac:picMkLst>
        </pc:picChg>
        <pc:picChg chg="mod">
          <ac:chgData name="MAGMA - Merav Gamliel" userId="d0ceeb1c-0d65-4c2f-943b-95a01c3a6a7b" providerId="ADAL" clId="{CDE2CC85-39D1-43CD-BA33-88593843706E}" dt="2024-07-23T13:54:11.278" v="568" actId="1367"/>
          <ac:picMkLst>
            <pc:docMk/>
            <pc:sldMk cId="0" sldId="267"/>
            <ac:picMk id="30" creationId="{00000000-0000-0000-0000-000000000000}"/>
          </ac:picMkLst>
        </pc:picChg>
        <pc:picChg chg="add mod ord modCrop">
          <ac:chgData name="MAGMA - Merav Gamliel" userId="d0ceeb1c-0d65-4c2f-943b-95a01c3a6a7b" providerId="ADAL" clId="{CDE2CC85-39D1-43CD-BA33-88593843706E}" dt="2024-07-23T13:47:52.179" v="548" actId="1076"/>
          <ac:picMkLst>
            <pc:docMk/>
            <pc:sldMk cId="0" sldId="267"/>
            <ac:picMk id="32" creationId="{3ABE1034-7A89-8986-D6FB-5DD034334656}"/>
          </ac:picMkLst>
        </pc:picChg>
        <pc:picChg chg="add">
          <ac:chgData name="MAGMA - Merav Gamliel" userId="d0ceeb1c-0d65-4c2f-943b-95a01c3a6a7b" providerId="ADAL" clId="{CDE2CC85-39D1-43CD-BA33-88593843706E}" dt="2024-07-23T13:51:58.569" v="552"/>
          <ac:picMkLst>
            <pc:docMk/>
            <pc:sldMk cId="0" sldId="267"/>
            <ac:picMk id="34" creationId="{6905C1AA-57EA-483D-47D3-30AADDB6BE64}"/>
          </ac:picMkLst>
        </pc:picChg>
        <pc:picChg chg="add">
          <ac:chgData name="MAGMA - Merav Gamliel" userId="d0ceeb1c-0d65-4c2f-943b-95a01c3a6a7b" providerId="ADAL" clId="{CDE2CC85-39D1-43CD-BA33-88593843706E}" dt="2024-07-23T13:52:04.340" v="553"/>
          <ac:picMkLst>
            <pc:docMk/>
            <pc:sldMk cId="0" sldId="267"/>
            <ac:picMk id="35" creationId="{253BF0DC-689D-0941-3677-D52FC2803D94}"/>
          </ac:picMkLst>
        </pc:picChg>
        <pc:picChg chg="add mod">
          <ac:chgData name="MAGMA - Merav Gamliel" userId="d0ceeb1c-0d65-4c2f-943b-95a01c3a6a7b" providerId="ADAL" clId="{CDE2CC85-39D1-43CD-BA33-88593843706E}" dt="2024-07-23T13:48:14.440" v="551" actId="14100"/>
          <ac:picMkLst>
            <pc:docMk/>
            <pc:sldMk cId="0" sldId="267"/>
            <ac:picMk id="2050" creationId="{65A1AC89-7B47-953C-1717-12E5E6671578}"/>
          </ac:picMkLst>
        </pc:picChg>
        <pc:picChg chg="add mod">
          <ac:chgData name="MAGMA - Merav Gamliel" userId="d0ceeb1c-0d65-4c2f-943b-95a01c3a6a7b" providerId="ADAL" clId="{CDE2CC85-39D1-43CD-BA33-88593843706E}" dt="2024-07-23T13:41:44.186" v="520"/>
          <ac:picMkLst>
            <pc:docMk/>
            <pc:sldMk cId="0" sldId="267"/>
            <ac:picMk id="2052" creationId="{262E9DE9-824B-49E7-962E-342406D4DA12}"/>
          </ac:picMkLst>
        </pc:picChg>
        <pc:picChg chg="add del">
          <ac:chgData name="MAGMA - Merav Gamliel" userId="d0ceeb1c-0d65-4c2f-943b-95a01c3a6a7b" providerId="ADAL" clId="{CDE2CC85-39D1-43CD-BA33-88593843706E}" dt="2024-07-23T13:42:17.523" v="522" actId="478"/>
          <ac:picMkLst>
            <pc:docMk/>
            <pc:sldMk cId="0" sldId="267"/>
            <ac:picMk id="2054" creationId="{7D9D23D6-3373-D1E8-D69A-17251FEA61EA}"/>
          </ac:picMkLst>
        </pc:picChg>
      </pc:sldChg>
      <pc:sldChg chg="addSp delSp modSp add del mod">
        <pc:chgData name="MAGMA - Merav Gamliel" userId="d0ceeb1c-0d65-4c2f-943b-95a01c3a6a7b" providerId="ADAL" clId="{CDE2CC85-39D1-43CD-BA33-88593843706E}" dt="2024-07-23T08:59:09.665" v="200" actId="47"/>
        <pc:sldMkLst>
          <pc:docMk/>
          <pc:sldMk cId="2028281508" sldId="271"/>
        </pc:sldMkLst>
        <pc:spChg chg="del">
          <ac:chgData name="MAGMA - Merav Gamliel" userId="d0ceeb1c-0d65-4c2f-943b-95a01c3a6a7b" providerId="ADAL" clId="{CDE2CC85-39D1-43CD-BA33-88593843706E}" dt="2024-07-23T08:50:24.763" v="4" actId="478"/>
          <ac:spMkLst>
            <pc:docMk/>
            <pc:sldMk cId="2028281508" sldId="271"/>
            <ac:spMk id="2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08:50:18.473" v="2" actId="478"/>
          <ac:spMkLst>
            <pc:docMk/>
            <pc:sldMk cId="2028281508" sldId="271"/>
            <ac:spMk id="3" creationId="{00000000-0000-0000-0000-000000000000}"/>
          </ac:spMkLst>
        </pc:spChg>
        <pc:spChg chg="del mod">
          <ac:chgData name="MAGMA - Merav Gamliel" userId="d0ceeb1c-0d65-4c2f-943b-95a01c3a6a7b" providerId="ADAL" clId="{CDE2CC85-39D1-43CD-BA33-88593843706E}" dt="2024-07-23T08:50:16.340" v="1" actId="478"/>
          <ac:spMkLst>
            <pc:docMk/>
            <pc:sldMk cId="2028281508" sldId="271"/>
            <ac:spMk id="5" creationId="{00000000-0000-0000-0000-000000000000}"/>
          </ac:spMkLst>
        </pc:spChg>
        <pc:spChg chg="add mod ord">
          <ac:chgData name="MAGMA - Merav Gamliel" userId="d0ceeb1c-0d65-4c2f-943b-95a01c3a6a7b" providerId="ADAL" clId="{CDE2CC85-39D1-43CD-BA33-88593843706E}" dt="2024-07-23T08:52:27.900" v="56" actId="14100"/>
          <ac:spMkLst>
            <pc:docMk/>
            <pc:sldMk cId="2028281508" sldId="271"/>
            <ac:spMk id="6" creationId="{6009F3E3-2D12-69E9-1E5F-859E13C6BA01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9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08:50:22.097" v="3" actId="478"/>
          <ac:spMkLst>
            <pc:docMk/>
            <pc:sldMk cId="2028281508" sldId="271"/>
            <ac:spMk id="10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11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13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17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19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08:53:32.148" v="147" actId="478"/>
          <ac:spMkLst>
            <pc:docMk/>
            <pc:sldMk cId="2028281508" sldId="271"/>
            <ac:spMk id="21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29" creationId="{EED56B16-9B1E-C029-24BC-287063CB4352}"/>
          </ac:spMkLst>
        </pc:spChg>
        <pc:spChg chg="del">
          <ac:chgData name="MAGMA - Merav Gamliel" userId="d0ceeb1c-0d65-4c2f-943b-95a01c3a6a7b" providerId="ADAL" clId="{CDE2CC85-39D1-43CD-BA33-88593843706E}" dt="2024-07-23T08:50:35.981" v="8" actId="478"/>
          <ac:spMkLst>
            <pc:docMk/>
            <pc:sldMk cId="2028281508" sldId="271"/>
            <ac:spMk id="30" creationId="{4D2380A2-2C4F-859B-7EF2-44A7AF66BC93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31" creationId="{87EC90AB-654D-0E2A-130E-F7D51B28AAAB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32" creationId="{B99DF71C-B697-0C90-FB0D-1DED1DB87931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34" creationId="{664F482A-4096-BAB4-1FAA-D9AD1F5F332D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35" creationId="{84F5D243-F04C-0559-4849-28033D74AC1B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36" creationId="{68B8636F-7EC7-FCD9-0E24-BFE312961368}"/>
          </ac:spMkLst>
        </pc:spChg>
        <pc:spChg chg="del">
          <ac:chgData name="MAGMA - Merav Gamliel" userId="d0ceeb1c-0d65-4c2f-943b-95a01c3a6a7b" providerId="ADAL" clId="{CDE2CC85-39D1-43CD-BA33-88593843706E}" dt="2024-07-23T08:53:52.297" v="149" actId="478"/>
          <ac:spMkLst>
            <pc:docMk/>
            <pc:sldMk cId="2028281508" sldId="271"/>
            <ac:spMk id="37" creationId="{8FDE2885-C26C-56FD-EC8F-70591C5F615D}"/>
          </ac:spMkLst>
        </pc:spChg>
        <pc:spChg chg="del mod">
          <ac:chgData name="MAGMA - Merav Gamliel" userId="d0ceeb1c-0d65-4c2f-943b-95a01c3a6a7b" providerId="ADAL" clId="{CDE2CC85-39D1-43CD-BA33-88593843706E}" dt="2024-07-23T08:50:32.111" v="6" actId="478"/>
          <ac:spMkLst>
            <pc:docMk/>
            <pc:sldMk cId="2028281508" sldId="271"/>
            <ac:spMk id="42" creationId="{D9067389-B360-E9E7-1F20-6DBB5F29E24E}"/>
          </ac:spMkLst>
        </pc:spChg>
        <pc:picChg chg="add del mod modCrop">
          <ac:chgData name="MAGMA - Merav Gamliel" userId="d0ceeb1c-0d65-4c2f-943b-95a01c3a6a7b" providerId="ADAL" clId="{CDE2CC85-39D1-43CD-BA33-88593843706E}" dt="2024-07-23T08:53:48.099" v="148" actId="478"/>
          <ac:picMkLst>
            <pc:docMk/>
            <pc:sldMk cId="2028281508" sldId="271"/>
            <ac:picMk id="4" creationId="{961AE3BA-A6F1-E1DD-302C-77E67BEDC844}"/>
          </ac:picMkLst>
        </pc:picChg>
        <pc:picChg chg="del mod ord">
          <ac:chgData name="MAGMA - Merav Gamliel" userId="d0ceeb1c-0d65-4c2f-943b-95a01c3a6a7b" providerId="ADAL" clId="{CDE2CC85-39D1-43CD-BA33-88593843706E}" dt="2024-07-23T08:54:32.509" v="153" actId="21"/>
          <ac:picMkLst>
            <pc:docMk/>
            <pc:sldMk cId="2028281508" sldId="271"/>
            <ac:picMk id="24" creationId="{55B5A202-BF78-0D7F-B96F-D70698891BBF}"/>
          </ac:picMkLst>
        </pc:picChg>
        <pc:picChg chg="del">
          <ac:chgData name="MAGMA - Merav Gamliel" userId="d0ceeb1c-0d65-4c2f-943b-95a01c3a6a7b" providerId="ADAL" clId="{CDE2CC85-39D1-43CD-BA33-88593843706E}" dt="2024-07-23T08:50:34.114" v="7" actId="478"/>
          <ac:picMkLst>
            <pc:docMk/>
            <pc:sldMk cId="2028281508" sldId="271"/>
            <ac:picMk id="44" creationId="{914829DD-CFCD-C7B8-A6FF-CA139BEB2D35}"/>
          </ac:picMkLst>
        </pc:picChg>
        <pc:picChg chg="del">
          <ac:chgData name="MAGMA - Merav Gamliel" userId="d0ceeb1c-0d65-4c2f-943b-95a01c3a6a7b" providerId="ADAL" clId="{CDE2CC85-39D1-43CD-BA33-88593843706E}" dt="2024-07-23T08:50:34.114" v="7" actId="478"/>
          <ac:picMkLst>
            <pc:docMk/>
            <pc:sldMk cId="2028281508" sldId="271"/>
            <ac:picMk id="47" creationId="{8E8468A8-5EC7-A61F-5EFA-2A83390D3574}"/>
          </ac:picMkLst>
        </pc:picChg>
      </pc:sldChg>
      <pc:sldChg chg="modSp mod">
        <pc:chgData name="MAGMA - Merav Gamliel" userId="d0ceeb1c-0d65-4c2f-943b-95a01c3a6a7b" providerId="ADAL" clId="{CDE2CC85-39D1-43CD-BA33-88593843706E}" dt="2024-07-23T09:05:07.776" v="225" actId="1076"/>
        <pc:sldMkLst>
          <pc:docMk/>
          <pc:sldMk cId="4038554255" sldId="272"/>
        </pc:sldMkLst>
        <pc:spChg chg="mod">
          <ac:chgData name="MAGMA - Merav Gamliel" userId="d0ceeb1c-0d65-4c2f-943b-95a01c3a6a7b" providerId="ADAL" clId="{CDE2CC85-39D1-43CD-BA33-88593843706E}" dt="2024-07-23T09:05:07.776" v="225" actId="1076"/>
          <ac:spMkLst>
            <pc:docMk/>
            <pc:sldMk cId="4038554255" sldId="272"/>
            <ac:spMk id="14" creationId="{FFE8EC14-9EDE-CA0D-789B-E995693A665B}"/>
          </ac:spMkLst>
        </pc:spChg>
      </pc:sldChg>
      <pc:sldChg chg="addSp delSp modSp add del mod">
        <pc:chgData name="MAGMA - Merav Gamliel" userId="d0ceeb1c-0d65-4c2f-943b-95a01c3a6a7b" providerId="ADAL" clId="{CDE2CC85-39D1-43CD-BA33-88593843706E}" dt="2024-07-23T13:56:10.011" v="573" actId="108"/>
        <pc:sldMkLst>
          <pc:docMk/>
          <pc:sldMk cId="0" sldId="273"/>
        </pc:sldMkLst>
        <pc:spChg chg="mod">
          <ac:chgData name="MAGMA - Merav Gamliel" userId="d0ceeb1c-0d65-4c2f-943b-95a01c3a6a7b" providerId="ADAL" clId="{CDE2CC85-39D1-43CD-BA33-88593843706E}" dt="2024-07-23T08:59:07.270" v="198" actId="1076"/>
          <ac:spMkLst>
            <pc:docMk/>
            <pc:sldMk cId="0" sldId="273"/>
            <ac:spMk id="5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08:57:25.116" v="187" actId="1076"/>
          <ac:spMkLst>
            <pc:docMk/>
            <pc:sldMk cId="0" sldId="273"/>
            <ac:spMk id="28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55:58.538" v="570" actId="113"/>
          <ac:spMkLst>
            <pc:docMk/>
            <pc:sldMk cId="0" sldId="273"/>
            <ac:spMk id="29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32:22.918" v="502" actId="113"/>
          <ac:spMkLst>
            <pc:docMk/>
            <pc:sldMk cId="0" sldId="273"/>
            <ac:spMk id="30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56:06.445" v="572" actId="108"/>
          <ac:spMkLst>
            <pc:docMk/>
            <pc:sldMk cId="0" sldId="273"/>
            <ac:spMk id="31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32:12.857" v="499" actId="113"/>
          <ac:spMkLst>
            <pc:docMk/>
            <pc:sldMk cId="0" sldId="273"/>
            <ac:spMk id="32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56:02.998" v="571" actId="108"/>
          <ac:spMkLst>
            <pc:docMk/>
            <pc:sldMk cId="0" sldId="273"/>
            <ac:spMk id="33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09:00:05.045" v="210" actId="1076"/>
          <ac:spMkLst>
            <pc:docMk/>
            <pc:sldMk cId="0" sldId="273"/>
            <ac:spMk id="34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56:10.011" v="573" actId="108"/>
          <ac:spMkLst>
            <pc:docMk/>
            <pc:sldMk cId="0" sldId="273"/>
            <ac:spMk id="35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38:14.275" v="509"/>
          <ac:spMkLst>
            <pc:docMk/>
            <pc:sldMk cId="0" sldId="273"/>
            <ac:spMk id="36" creationId="{00000000-0000-0000-0000-000000000000}"/>
          </ac:spMkLst>
        </pc:spChg>
        <pc:grpChg chg="del">
          <ac:chgData name="MAGMA - Merav Gamliel" userId="d0ceeb1c-0d65-4c2f-943b-95a01c3a6a7b" providerId="ADAL" clId="{CDE2CC85-39D1-43CD-BA33-88593843706E}" dt="2024-07-23T08:57:07.502" v="183" actId="478"/>
          <ac:grpSpMkLst>
            <pc:docMk/>
            <pc:sldMk cId="0" sldId="273"/>
            <ac:grpSpMk id="2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9:14.876" v="201" actId="14100"/>
          <ac:grpSpMkLst>
            <pc:docMk/>
            <pc:sldMk cId="0" sldId="273"/>
            <ac:grpSpMk id="4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9:34.299" v="205" actId="14100"/>
          <ac:grpSpMkLst>
            <pc:docMk/>
            <pc:sldMk cId="0" sldId="273"/>
            <ac:grpSpMk id="6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7:17.167" v="185" actId="1076"/>
          <ac:grpSpMkLst>
            <pc:docMk/>
            <pc:sldMk cId="0" sldId="273"/>
            <ac:grpSpMk id="8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9:23.548" v="203" actId="14100"/>
          <ac:grpSpMkLst>
            <pc:docMk/>
            <pc:sldMk cId="0" sldId="273"/>
            <ac:grpSpMk id="10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9:46.311" v="207" actId="14100"/>
          <ac:grpSpMkLst>
            <pc:docMk/>
            <pc:sldMk cId="0" sldId="273"/>
            <ac:grpSpMk id="12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7:17.167" v="185" actId="1076"/>
          <ac:grpSpMkLst>
            <pc:docMk/>
            <pc:sldMk cId="0" sldId="273"/>
            <ac:grpSpMk id="14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9:19.339" v="202" actId="14100"/>
          <ac:grpSpMkLst>
            <pc:docMk/>
            <pc:sldMk cId="0" sldId="273"/>
            <ac:grpSpMk id="16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9:00:34.065" v="217" actId="1076"/>
          <ac:grpSpMkLst>
            <pc:docMk/>
            <pc:sldMk cId="0" sldId="273"/>
            <ac:grpSpMk id="18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7:17.167" v="185" actId="1076"/>
          <ac:grpSpMkLst>
            <pc:docMk/>
            <pc:sldMk cId="0" sldId="273"/>
            <ac:grpSpMk id="20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9:26.675" v="204" actId="14100"/>
          <ac:grpSpMkLst>
            <pc:docMk/>
            <pc:sldMk cId="0" sldId="273"/>
            <ac:grpSpMk id="22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9:51.761" v="208" actId="14100"/>
          <ac:grpSpMkLst>
            <pc:docMk/>
            <pc:sldMk cId="0" sldId="273"/>
            <ac:grpSpMk id="24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7:17.167" v="185" actId="1076"/>
          <ac:grpSpMkLst>
            <pc:docMk/>
            <pc:sldMk cId="0" sldId="273"/>
            <ac:grpSpMk id="26" creationId="{00000000-0000-0000-0000-000000000000}"/>
          </ac:grpSpMkLst>
        </pc:grpChg>
        <pc:picChg chg="add mod">
          <ac:chgData name="MAGMA - Merav Gamliel" userId="d0ceeb1c-0d65-4c2f-943b-95a01c3a6a7b" providerId="ADAL" clId="{CDE2CC85-39D1-43CD-BA33-88593843706E}" dt="2024-07-23T13:28:27.411" v="461" actId="1076"/>
          <ac:picMkLst>
            <pc:docMk/>
            <pc:sldMk cId="0" sldId="273"/>
            <ac:picMk id="37" creationId="{55B5A202-BF78-0D7F-B96F-D70698891BBF}"/>
          </ac:picMkLst>
        </pc:picChg>
      </pc:sldChg>
    </pc:docChg>
  </pc:docChgLst>
  <pc:docChgLst>
    <pc:chgData name="MAGMA - Merav Gamliel" userId="d0ceeb1c-0d65-4c2f-943b-95a01c3a6a7b" providerId="ADAL" clId="{9AA2DBB9-95F8-4C1C-89AC-B83D49B19CB4}"/>
    <pc:docChg chg="undo custSel modSld">
      <pc:chgData name="MAGMA - Merav Gamliel" userId="d0ceeb1c-0d65-4c2f-943b-95a01c3a6a7b" providerId="ADAL" clId="{9AA2DBB9-95F8-4C1C-89AC-B83D49B19CB4}" dt="2024-07-21T15:35:27.659" v="115" actId="1076"/>
      <pc:docMkLst>
        <pc:docMk/>
      </pc:docMkLst>
      <pc:sldChg chg="modSp mod">
        <pc:chgData name="MAGMA - Merav Gamliel" userId="d0ceeb1c-0d65-4c2f-943b-95a01c3a6a7b" providerId="ADAL" clId="{9AA2DBB9-95F8-4C1C-89AC-B83D49B19CB4}" dt="2024-07-21T13:32:07.693" v="73" actId="20577"/>
        <pc:sldMkLst>
          <pc:docMk/>
          <pc:sldMk cId="0" sldId="261"/>
        </pc:sldMkLst>
        <pc:spChg chg="mod">
          <ac:chgData name="MAGMA - Merav Gamliel" userId="d0ceeb1c-0d65-4c2f-943b-95a01c3a6a7b" providerId="ADAL" clId="{9AA2DBB9-95F8-4C1C-89AC-B83D49B19CB4}" dt="2024-07-21T13:32:07.693" v="73" actId="20577"/>
          <ac:spMkLst>
            <pc:docMk/>
            <pc:sldMk cId="0" sldId="261"/>
            <ac:spMk id="10" creationId="{00000000-0000-0000-0000-000000000000}"/>
          </ac:spMkLst>
        </pc:spChg>
        <pc:spChg chg="mod">
          <ac:chgData name="MAGMA - Merav Gamliel" userId="d0ceeb1c-0d65-4c2f-943b-95a01c3a6a7b" providerId="ADAL" clId="{9AA2DBB9-95F8-4C1C-89AC-B83D49B19CB4}" dt="2024-07-21T13:31:56.172" v="72" actId="20577"/>
          <ac:spMkLst>
            <pc:docMk/>
            <pc:sldMk cId="0" sldId="261"/>
            <ac:spMk id="15" creationId="{00000000-0000-0000-0000-000000000000}"/>
          </ac:spMkLst>
        </pc:spChg>
      </pc:sldChg>
      <pc:sldChg chg="modSp mod">
        <pc:chgData name="MAGMA - Merav Gamliel" userId="d0ceeb1c-0d65-4c2f-943b-95a01c3a6a7b" providerId="ADAL" clId="{9AA2DBB9-95F8-4C1C-89AC-B83D49B19CB4}" dt="2024-07-21T14:34:13.295" v="81"/>
        <pc:sldMkLst>
          <pc:docMk/>
          <pc:sldMk cId="0" sldId="267"/>
        </pc:sldMkLst>
        <pc:picChg chg="mod">
          <ac:chgData name="MAGMA - Merav Gamliel" userId="d0ceeb1c-0d65-4c2f-943b-95a01c3a6a7b" providerId="ADAL" clId="{9AA2DBB9-95F8-4C1C-89AC-B83D49B19CB4}" dt="2024-07-21T14:34:13.295" v="81"/>
          <ac:picMkLst>
            <pc:docMk/>
            <pc:sldMk cId="0" sldId="267"/>
            <ac:picMk id="28" creationId="{00000000-0000-0000-0000-000000000000}"/>
          </ac:picMkLst>
        </pc:picChg>
        <pc:picChg chg="mod">
          <ac:chgData name="MAGMA - Merav Gamliel" userId="d0ceeb1c-0d65-4c2f-943b-95a01c3a6a7b" providerId="ADAL" clId="{9AA2DBB9-95F8-4C1C-89AC-B83D49B19CB4}" dt="2024-07-21T14:23:35.498" v="75"/>
          <ac:picMkLst>
            <pc:docMk/>
            <pc:sldMk cId="0" sldId="267"/>
            <ac:picMk id="29" creationId="{00000000-0000-0000-0000-000000000000}"/>
          </ac:picMkLst>
        </pc:picChg>
        <pc:picChg chg="mod">
          <ac:chgData name="MAGMA - Merav Gamliel" userId="d0ceeb1c-0d65-4c2f-943b-95a01c3a6a7b" providerId="ADAL" clId="{9AA2DBB9-95F8-4C1C-89AC-B83D49B19CB4}" dt="2024-07-21T14:20:51.462" v="74" actId="108"/>
          <ac:picMkLst>
            <pc:docMk/>
            <pc:sldMk cId="0" sldId="267"/>
            <ac:picMk id="30" creationId="{00000000-0000-0000-0000-000000000000}"/>
          </ac:picMkLst>
        </pc:picChg>
      </pc:sldChg>
      <pc:sldChg chg="delSp modSp mod">
        <pc:chgData name="MAGMA - Merav Gamliel" userId="d0ceeb1c-0d65-4c2f-943b-95a01c3a6a7b" providerId="ADAL" clId="{9AA2DBB9-95F8-4C1C-89AC-B83D49B19CB4}" dt="2024-07-21T15:35:27.659" v="115" actId="1076"/>
        <pc:sldMkLst>
          <pc:docMk/>
          <pc:sldMk cId="2028281508" sldId="271"/>
        </pc:sldMkLst>
        <pc:spChg chg="mod">
          <ac:chgData name="MAGMA - Merav Gamliel" userId="d0ceeb1c-0d65-4c2f-943b-95a01c3a6a7b" providerId="ADAL" clId="{9AA2DBB9-95F8-4C1C-89AC-B83D49B19CB4}" dt="2024-07-21T15:34:59.354" v="111" actId="1076"/>
          <ac:spMkLst>
            <pc:docMk/>
            <pc:sldMk cId="2028281508" sldId="271"/>
            <ac:spMk id="3" creationId="{00000000-0000-0000-0000-000000000000}"/>
          </ac:spMkLst>
        </pc:spChg>
        <pc:spChg chg="mod">
          <ac:chgData name="MAGMA - Merav Gamliel" userId="d0ceeb1c-0d65-4c2f-943b-95a01c3a6a7b" providerId="ADAL" clId="{9AA2DBB9-95F8-4C1C-89AC-B83D49B19CB4}" dt="2024-07-21T13:28:02.716" v="48" actId="1076"/>
          <ac:spMkLst>
            <pc:docMk/>
            <pc:sldMk cId="2028281508" sldId="271"/>
            <ac:spMk id="13" creationId="{00000000-0000-0000-0000-000000000000}"/>
          </ac:spMkLst>
        </pc:spChg>
        <pc:spChg chg="mod">
          <ac:chgData name="MAGMA - Merav Gamliel" userId="d0ceeb1c-0d65-4c2f-943b-95a01c3a6a7b" providerId="ADAL" clId="{9AA2DBB9-95F8-4C1C-89AC-B83D49B19CB4}" dt="2024-07-21T13:27:53.953" v="47" actId="1076"/>
          <ac:spMkLst>
            <pc:docMk/>
            <pc:sldMk cId="2028281508" sldId="271"/>
            <ac:spMk id="17" creationId="{00000000-0000-0000-0000-000000000000}"/>
          </ac:spMkLst>
        </pc:spChg>
        <pc:spChg chg="del mod">
          <ac:chgData name="MAGMA - Merav Gamliel" userId="d0ceeb1c-0d65-4c2f-943b-95a01c3a6a7b" providerId="ADAL" clId="{9AA2DBB9-95F8-4C1C-89AC-B83D49B19CB4}" dt="2024-07-21T13:27:49.235" v="46" actId="478"/>
          <ac:spMkLst>
            <pc:docMk/>
            <pc:sldMk cId="2028281508" sldId="271"/>
            <ac:spMk id="18" creationId="{00000000-0000-0000-0000-000000000000}"/>
          </ac:spMkLst>
        </pc:spChg>
        <pc:spChg chg="mod">
          <ac:chgData name="MAGMA - Merav Gamliel" userId="d0ceeb1c-0d65-4c2f-943b-95a01c3a6a7b" providerId="ADAL" clId="{9AA2DBB9-95F8-4C1C-89AC-B83D49B19CB4}" dt="2024-07-21T13:27:41.286" v="43" actId="1076"/>
          <ac:spMkLst>
            <pc:docMk/>
            <pc:sldMk cId="2028281508" sldId="271"/>
            <ac:spMk id="21" creationId="{00000000-0000-0000-0000-000000000000}"/>
          </ac:spMkLst>
        </pc:spChg>
        <pc:spChg chg="mod">
          <ac:chgData name="MAGMA - Merav Gamliel" userId="d0ceeb1c-0d65-4c2f-943b-95a01c3a6a7b" providerId="ADAL" clId="{9AA2DBB9-95F8-4C1C-89AC-B83D49B19CB4}" dt="2024-07-21T15:34:29.411" v="102" actId="1076"/>
          <ac:spMkLst>
            <pc:docMk/>
            <pc:sldMk cId="2028281508" sldId="271"/>
            <ac:spMk id="29" creationId="{EED56B16-9B1E-C029-24BC-287063CB4352}"/>
          </ac:spMkLst>
        </pc:spChg>
        <pc:spChg chg="mod">
          <ac:chgData name="MAGMA - Merav Gamliel" userId="d0ceeb1c-0d65-4c2f-943b-95a01c3a6a7b" providerId="ADAL" clId="{9AA2DBB9-95F8-4C1C-89AC-B83D49B19CB4}" dt="2024-07-21T13:26:05.615" v="18" actId="1076"/>
          <ac:spMkLst>
            <pc:docMk/>
            <pc:sldMk cId="2028281508" sldId="271"/>
            <ac:spMk id="30" creationId="{4D2380A2-2C4F-859B-7EF2-44A7AF66BC93}"/>
          </ac:spMkLst>
        </pc:spChg>
        <pc:spChg chg="mod">
          <ac:chgData name="MAGMA - Merav Gamliel" userId="d0ceeb1c-0d65-4c2f-943b-95a01c3a6a7b" providerId="ADAL" clId="{9AA2DBB9-95F8-4C1C-89AC-B83D49B19CB4}" dt="2024-07-21T15:34:56.361" v="109" actId="1076"/>
          <ac:spMkLst>
            <pc:docMk/>
            <pc:sldMk cId="2028281508" sldId="271"/>
            <ac:spMk id="31" creationId="{87EC90AB-654D-0E2A-130E-F7D51B28AAAB}"/>
          </ac:spMkLst>
        </pc:spChg>
        <pc:spChg chg="mod">
          <ac:chgData name="MAGMA - Merav Gamliel" userId="d0ceeb1c-0d65-4c2f-943b-95a01c3a6a7b" providerId="ADAL" clId="{9AA2DBB9-95F8-4C1C-89AC-B83D49B19CB4}" dt="2024-07-21T15:34:53.738" v="108" actId="1076"/>
          <ac:spMkLst>
            <pc:docMk/>
            <pc:sldMk cId="2028281508" sldId="271"/>
            <ac:spMk id="32" creationId="{B99DF71C-B697-0C90-FB0D-1DED1DB87931}"/>
          </ac:spMkLst>
        </pc:spChg>
        <pc:spChg chg="mod">
          <ac:chgData name="MAGMA - Merav Gamliel" userId="d0ceeb1c-0d65-4c2f-943b-95a01c3a6a7b" providerId="ADAL" clId="{9AA2DBB9-95F8-4C1C-89AC-B83D49B19CB4}" dt="2024-07-21T15:35:22.693" v="114" actId="1076"/>
          <ac:spMkLst>
            <pc:docMk/>
            <pc:sldMk cId="2028281508" sldId="271"/>
            <ac:spMk id="34" creationId="{664F482A-4096-BAB4-1FAA-D9AD1F5F332D}"/>
          </ac:spMkLst>
        </pc:spChg>
        <pc:spChg chg="mod">
          <ac:chgData name="MAGMA - Merav Gamliel" userId="d0ceeb1c-0d65-4c2f-943b-95a01c3a6a7b" providerId="ADAL" clId="{9AA2DBB9-95F8-4C1C-89AC-B83D49B19CB4}" dt="2024-07-21T15:35:27.659" v="115" actId="1076"/>
          <ac:spMkLst>
            <pc:docMk/>
            <pc:sldMk cId="2028281508" sldId="271"/>
            <ac:spMk id="35" creationId="{84F5D243-F04C-0559-4849-28033D74AC1B}"/>
          </ac:spMkLst>
        </pc:spChg>
        <pc:spChg chg="mod">
          <ac:chgData name="MAGMA - Merav Gamliel" userId="d0ceeb1c-0d65-4c2f-943b-95a01c3a6a7b" providerId="ADAL" clId="{9AA2DBB9-95F8-4C1C-89AC-B83D49B19CB4}" dt="2024-07-21T15:35:17.786" v="113" actId="1076"/>
          <ac:spMkLst>
            <pc:docMk/>
            <pc:sldMk cId="2028281508" sldId="271"/>
            <ac:spMk id="36" creationId="{68B8636F-7EC7-FCD9-0E24-BFE312961368}"/>
          </ac:spMkLst>
        </pc:spChg>
        <pc:spChg chg="mod">
          <ac:chgData name="MAGMA - Merav Gamliel" userId="d0ceeb1c-0d65-4c2f-943b-95a01c3a6a7b" providerId="ADAL" clId="{9AA2DBB9-95F8-4C1C-89AC-B83D49B19CB4}" dt="2024-07-21T13:28:08.720" v="50" actId="1076"/>
          <ac:spMkLst>
            <pc:docMk/>
            <pc:sldMk cId="2028281508" sldId="271"/>
            <ac:spMk id="37" creationId="{8FDE2885-C26C-56FD-EC8F-70591C5F615D}"/>
          </ac:spMkLst>
        </pc:spChg>
        <pc:picChg chg="mod">
          <ac:chgData name="MAGMA - Merav Gamliel" userId="d0ceeb1c-0d65-4c2f-943b-95a01c3a6a7b" providerId="ADAL" clId="{9AA2DBB9-95F8-4C1C-89AC-B83D49B19CB4}" dt="2024-07-21T13:26:51.756" v="31" actId="1076"/>
          <ac:picMkLst>
            <pc:docMk/>
            <pc:sldMk cId="2028281508" sldId="271"/>
            <ac:picMk id="44" creationId="{914829DD-CFCD-C7B8-A6FF-CA139BEB2D35}"/>
          </ac:picMkLst>
        </pc:picChg>
        <pc:picChg chg="mod">
          <ac:chgData name="MAGMA - Merav Gamliel" userId="d0ceeb1c-0d65-4c2f-943b-95a01c3a6a7b" providerId="ADAL" clId="{9AA2DBB9-95F8-4C1C-89AC-B83D49B19CB4}" dt="2024-07-21T13:27:30.506" v="40" actId="1076"/>
          <ac:picMkLst>
            <pc:docMk/>
            <pc:sldMk cId="2028281508" sldId="271"/>
            <ac:picMk id="47" creationId="{8E8468A8-5EC7-A61F-5EFA-2A83390D3574}"/>
          </ac:picMkLst>
        </pc:picChg>
      </pc:sldChg>
      <pc:sldChg chg="modSp mod">
        <pc:chgData name="MAGMA - Merav Gamliel" userId="d0ceeb1c-0d65-4c2f-943b-95a01c3a6a7b" providerId="ADAL" clId="{9AA2DBB9-95F8-4C1C-89AC-B83D49B19CB4}" dt="2024-07-21T13:27:11.557" v="37" actId="14100"/>
        <pc:sldMkLst>
          <pc:docMk/>
          <pc:sldMk cId="4038554255" sldId="272"/>
        </pc:sldMkLst>
        <pc:spChg chg="mod">
          <ac:chgData name="MAGMA - Merav Gamliel" userId="d0ceeb1c-0d65-4c2f-943b-95a01c3a6a7b" providerId="ADAL" clId="{9AA2DBB9-95F8-4C1C-89AC-B83D49B19CB4}" dt="2024-07-21T13:27:05.059" v="34" actId="1076"/>
          <ac:spMkLst>
            <pc:docMk/>
            <pc:sldMk cId="4038554255" sldId="272"/>
            <ac:spMk id="3" creationId="{00000000-0000-0000-0000-000000000000}"/>
          </ac:spMkLst>
        </pc:spChg>
        <pc:spChg chg="mod">
          <ac:chgData name="MAGMA - Merav Gamliel" userId="d0ceeb1c-0d65-4c2f-943b-95a01c3a6a7b" providerId="ADAL" clId="{9AA2DBB9-95F8-4C1C-89AC-B83D49B19CB4}" dt="2024-07-21T13:24:22.670" v="1" actId="1076"/>
          <ac:spMkLst>
            <pc:docMk/>
            <pc:sldMk cId="4038554255" sldId="272"/>
            <ac:spMk id="4" creationId="{B17B3495-81A6-E665-9853-4C2159385B96}"/>
          </ac:spMkLst>
        </pc:spChg>
        <pc:spChg chg="mod">
          <ac:chgData name="MAGMA - Merav Gamliel" userId="d0ceeb1c-0d65-4c2f-943b-95a01c3a6a7b" providerId="ADAL" clId="{9AA2DBB9-95F8-4C1C-89AC-B83D49B19CB4}" dt="2024-07-21T13:24:19.028" v="0" actId="1076"/>
          <ac:spMkLst>
            <pc:docMk/>
            <pc:sldMk cId="4038554255" sldId="272"/>
            <ac:spMk id="14" creationId="{FFE8EC14-9EDE-CA0D-789B-E995693A665B}"/>
          </ac:spMkLst>
        </pc:spChg>
        <pc:spChg chg="mod">
          <ac:chgData name="MAGMA - Merav Gamliel" userId="d0ceeb1c-0d65-4c2f-943b-95a01c3a6a7b" providerId="ADAL" clId="{9AA2DBB9-95F8-4C1C-89AC-B83D49B19CB4}" dt="2024-07-21T13:24:24.921" v="2" actId="1076"/>
          <ac:spMkLst>
            <pc:docMk/>
            <pc:sldMk cId="4038554255" sldId="272"/>
            <ac:spMk id="17" creationId="{7466C882-EEBF-5C36-0781-F45829CB49A0}"/>
          </ac:spMkLst>
        </pc:spChg>
        <pc:picChg chg="mod">
          <ac:chgData name="MAGMA - Merav Gamliel" userId="d0ceeb1c-0d65-4c2f-943b-95a01c3a6a7b" providerId="ADAL" clId="{9AA2DBB9-95F8-4C1C-89AC-B83D49B19CB4}" dt="2024-07-21T13:27:06.849" v="35" actId="1076"/>
          <ac:picMkLst>
            <pc:docMk/>
            <pc:sldMk cId="4038554255" sldId="272"/>
            <ac:picMk id="5" creationId="{FB00F858-0924-1109-EC7D-487A1A0E76D2}"/>
          </ac:picMkLst>
        </pc:picChg>
        <pc:picChg chg="mod">
          <ac:chgData name="MAGMA - Merav Gamliel" userId="d0ceeb1c-0d65-4c2f-943b-95a01c3a6a7b" providerId="ADAL" clId="{9AA2DBB9-95F8-4C1C-89AC-B83D49B19CB4}" dt="2024-07-21T13:27:11.557" v="37" actId="14100"/>
          <ac:picMkLst>
            <pc:docMk/>
            <pc:sldMk cId="4038554255" sldId="272"/>
            <ac:picMk id="18" creationId="{7B95BBF8-6A77-CCAC-7460-07C0BE695D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88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1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2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792516"/>
            <a:ext cx="8229600" cy="801895"/>
          </a:xfrm>
        </p:spPr>
        <p:txBody>
          <a:bodyPr anchor="b"/>
          <a:lstStyle>
            <a:lvl1pPr algn="l">
              <a:defRPr sz="28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67034"/>
            <a:ext cx="8229600" cy="5822156"/>
          </a:xfrm>
        </p:spPr>
        <p:txBody>
          <a:bodyPr/>
          <a:lstStyle>
            <a:lvl1pPr marL="0" indent="0">
              <a:buNone/>
              <a:defRPr sz="4528"/>
            </a:lvl1pPr>
            <a:lvl2pPr marL="646892" indent="0">
              <a:buNone/>
              <a:defRPr sz="3962"/>
            </a:lvl2pPr>
            <a:lvl3pPr marL="1293785" indent="0">
              <a:buNone/>
              <a:defRPr sz="3396"/>
            </a:lvl3pPr>
            <a:lvl4pPr marL="1940677" indent="0">
              <a:buNone/>
              <a:defRPr sz="2830"/>
            </a:lvl4pPr>
            <a:lvl5pPr marL="2587569" indent="0">
              <a:buNone/>
              <a:defRPr sz="2830"/>
            </a:lvl5pPr>
            <a:lvl6pPr marL="3234461" indent="0">
              <a:buNone/>
              <a:defRPr sz="2830"/>
            </a:lvl6pPr>
            <a:lvl7pPr marL="3881354" indent="0">
              <a:buNone/>
              <a:defRPr sz="2830"/>
            </a:lvl7pPr>
            <a:lvl8pPr marL="4528246" indent="0">
              <a:buNone/>
              <a:defRPr sz="2830"/>
            </a:lvl8pPr>
            <a:lvl9pPr marL="5175138" indent="0">
              <a:buNone/>
              <a:defRPr sz="283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594410"/>
            <a:ext cx="8229600" cy="1138824"/>
          </a:xfrm>
        </p:spPr>
        <p:txBody>
          <a:bodyPr/>
          <a:lstStyle>
            <a:lvl1pPr marL="0" indent="0">
              <a:buNone/>
              <a:defRPr sz="1981"/>
            </a:lvl1pPr>
            <a:lvl2pPr marL="646892" indent="0">
              <a:buNone/>
              <a:defRPr sz="1698"/>
            </a:lvl2pPr>
            <a:lvl3pPr marL="1293785" indent="0">
              <a:buNone/>
              <a:defRPr sz="1415"/>
            </a:lvl3pPr>
            <a:lvl4pPr marL="1940677" indent="0">
              <a:buNone/>
              <a:defRPr sz="1273"/>
            </a:lvl4pPr>
            <a:lvl5pPr marL="2587569" indent="0">
              <a:buNone/>
              <a:defRPr sz="1273"/>
            </a:lvl5pPr>
            <a:lvl6pPr marL="3234461" indent="0">
              <a:buNone/>
              <a:defRPr sz="1273"/>
            </a:lvl6pPr>
            <a:lvl7pPr marL="3881354" indent="0">
              <a:buNone/>
              <a:defRPr sz="1273"/>
            </a:lvl7pPr>
            <a:lvl8pPr marL="4528246" indent="0">
              <a:buNone/>
              <a:defRPr sz="1273"/>
            </a:lvl8pPr>
            <a:lvl9pPr marL="5175138" indent="0">
              <a:buNone/>
              <a:defRPr sz="12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0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5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88594"/>
            <a:ext cx="3086100" cy="82795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8594"/>
            <a:ext cx="9029700" cy="82795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5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014404"/>
            <a:ext cx="11658600" cy="20799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498703"/>
            <a:ext cx="9601200" cy="24798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6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0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87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3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2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75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4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6235458"/>
            <a:ext cx="11658600" cy="1927242"/>
          </a:xfrm>
        </p:spPr>
        <p:txBody>
          <a:bodyPr anchor="t"/>
          <a:lstStyle>
            <a:lvl1pPr algn="l">
              <a:defRPr sz="56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4112798"/>
            <a:ext cx="11658600" cy="2122660"/>
          </a:xfrm>
        </p:spPr>
        <p:txBody>
          <a:bodyPr anchor="b"/>
          <a:lstStyle>
            <a:lvl1pPr marL="0" indent="0">
              <a:buNone/>
              <a:defRPr sz="2830">
                <a:solidFill>
                  <a:schemeClr val="tx1">
                    <a:tint val="75000"/>
                  </a:schemeClr>
                </a:solidFill>
              </a:defRPr>
            </a:lvl1pPr>
            <a:lvl2pPr marL="646892" indent="0">
              <a:buNone/>
              <a:defRPr sz="2547">
                <a:solidFill>
                  <a:schemeClr val="tx1">
                    <a:tint val="75000"/>
                  </a:schemeClr>
                </a:solidFill>
              </a:defRPr>
            </a:lvl2pPr>
            <a:lvl3pPr marL="1293785" indent="0">
              <a:buNone/>
              <a:defRPr sz="2264">
                <a:solidFill>
                  <a:schemeClr val="tx1">
                    <a:tint val="75000"/>
                  </a:schemeClr>
                </a:solidFill>
              </a:defRPr>
            </a:lvl3pPr>
            <a:lvl4pPr marL="1940677" indent="0">
              <a:buNone/>
              <a:defRPr sz="1981">
                <a:solidFill>
                  <a:schemeClr val="tx1">
                    <a:tint val="75000"/>
                  </a:schemeClr>
                </a:solidFill>
              </a:defRPr>
            </a:lvl4pPr>
            <a:lvl5pPr marL="2587569" indent="0">
              <a:buNone/>
              <a:defRPr sz="1981">
                <a:solidFill>
                  <a:schemeClr val="tx1">
                    <a:tint val="75000"/>
                  </a:schemeClr>
                </a:solidFill>
              </a:defRPr>
            </a:lvl5pPr>
            <a:lvl6pPr marL="3234461" indent="0">
              <a:buNone/>
              <a:defRPr sz="1981">
                <a:solidFill>
                  <a:schemeClr val="tx1">
                    <a:tint val="75000"/>
                  </a:schemeClr>
                </a:solidFill>
              </a:defRPr>
            </a:lvl6pPr>
            <a:lvl7pPr marL="3881354" indent="0">
              <a:buNone/>
              <a:defRPr sz="1981">
                <a:solidFill>
                  <a:schemeClr val="tx1">
                    <a:tint val="75000"/>
                  </a:schemeClr>
                </a:solidFill>
              </a:defRPr>
            </a:lvl7pPr>
            <a:lvl8pPr marL="4528246" indent="0">
              <a:buNone/>
              <a:defRPr sz="1981">
                <a:solidFill>
                  <a:schemeClr val="tx1">
                    <a:tint val="75000"/>
                  </a:schemeClr>
                </a:solidFill>
              </a:defRPr>
            </a:lvl8pPr>
            <a:lvl9pPr marL="5175138" indent="0">
              <a:buNone/>
              <a:defRPr sz="19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6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64173"/>
            <a:ext cx="6057900" cy="6403923"/>
          </a:xfrm>
        </p:spPr>
        <p:txBody>
          <a:bodyPr/>
          <a:lstStyle>
            <a:lvl1pPr>
              <a:defRPr sz="3962"/>
            </a:lvl1pPr>
            <a:lvl2pPr>
              <a:defRPr sz="3396"/>
            </a:lvl2pPr>
            <a:lvl3pPr>
              <a:defRPr sz="2830"/>
            </a:lvl3pPr>
            <a:lvl4pPr>
              <a:defRPr sz="2547"/>
            </a:lvl4pPr>
            <a:lvl5pPr>
              <a:defRPr sz="2547"/>
            </a:lvl5pPr>
            <a:lvl6pPr>
              <a:defRPr sz="2547"/>
            </a:lvl6pPr>
            <a:lvl7pPr>
              <a:defRPr sz="2547"/>
            </a:lvl7pPr>
            <a:lvl8pPr>
              <a:defRPr sz="2547"/>
            </a:lvl8pPr>
            <a:lvl9pPr>
              <a:defRPr sz="25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264173"/>
            <a:ext cx="6057900" cy="6403923"/>
          </a:xfrm>
        </p:spPr>
        <p:txBody>
          <a:bodyPr/>
          <a:lstStyle>
            <a:lvl1pPr>
              <a:defRPr sz="3962"/>
            </a:lvl1pPr>
            <a:lvl2pPr>
              <a:defRPr sz="3396"/>
            </a:lvl2pPr>
            <a:lvl3pPr>
              <a:defRPr sz="2830"/>
            </a:lvl3pPr>
            <a:lvl4pPr>
              <a:defRPr sz="2547"/>
            </a:lvl4pPr>
            <a:lvl5pPr>
              <a:defRPr sz="2547"/>
            </a:lvl5pPr>
            <a:lvl6pPr>
              <a:defRPr sz="2547"/>
            </a:lvl6pPr>
            <a:lvl7pPr>
              <a:defRPr sz="2547"/>
            </a:lvl7pPr>
            <a:lvl8pPr>
              <a:defRPr sz="2547"/>
            </a:lvl8pPr>
            <a:lvl9pPr>
              <a:defRPr sz="25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72078"/>
            <a:ext cx="6060282" cy="905219"/>
          </a:xfrm>
        </p:spPr>
        <p:txBody>
          <a:bodyPr anchor="b"/>
          <a:lstStyle>
            <a:lvl1pPr marL="0" indent="0">
              <a:buNone/>
              <a:defRPr sz="3396" b="1"/>
            </a:lvl1pPr>
            <a:lvl2pPr marL="646892" indent="0">
              <a:buNone/>
              <a:defRPr sz="2830" b="1"/>
            </a:lvl2pPr>
            <a:lvl3pPr marL="1293785" indent="0">
              <a:buNone/>
              <a:defRPr sz="2547" b="1"/>
            </a:lvl3pPr>
            <a:lvl4pPr marL="1940677" indent="0">
              <a:buNone/>
              <a:defRPr sz="2264" b="1"/>
            </a:lvl4pPr>
            <a:lvl5pPr marL="2587569" indent="0">
              <a:buNone/>
              <a:defRPr sz="2264" b="1"/>
            </a:lvl5pPr>
            <a:lvl6pPr marL="3234461" indent="0">
              <a:buNone/>
              <a:defRPr sz="2264" b="1"/>
            </a:lvl6pPr>
            <a:lvl7pPr marL="3881354" indent="0">
              <a:buNone/>
              <a:defRPr sz="2264" b="1"/>
            </a:lvl7pPr>
            <a:lvl8pPr marL="4528246" indent="0">
              <a:buNone/>
              <a:defRPr sz="2264" b="1"/>
            </a:lvl8pPr>
            <a:lvl9pPr marL="5175138" indent="0">
              <a:buNone/>
              <a:defRPr sz="22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077297"/>
            <a:ext cx="6060282" cy="5590798"/>
          </a:xfrm>
        </p:spPr>
        <p:txBody>
          <a:bodyPr/>
          <a:lstStyle>
            <a:lvl1pPr>
              <a:defRPr sz="3396"/>
            </a:lvl1pPr>
            <a:lvl2pPr>
              <a:defRPr sz="2830"/>
            </a:lvl2pPr>
            <a:lvl3pPr>
              <a:defRPr sz="2547"/>
            </a:lvl3pPr>
            <a:lvl4pPr>
              <a:defRPr sz="2264"/>
            </a:lvl4pPr>
            <a:lvl5pPr>
              <a:defRPr sz="2264"/>
            </a:lvl5pPr>
            <a:lvl6pPr>
              <a:defRPr sz="2264"/>
            </a:lvl6pPr>
            <a:lvl7pPr>
              <a:defRPr sz="2264"/>
            </a:lvl7pPr>
            <a:lvl8pPr>
              <a:defRPr sz="2264"/>
            </a:lvl8pPr>
            <a:lvl9pPr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172078"/>
            <a:ext cx="6062663" cy="905219"/>
          </a:xfrm>
        </p:spPr>
        <p:txBody>
          <a:bodyPr anchor="b"/>
          <a:lstStyle>
            <a:lvl1pPr marL="0" indent="0">
              <a:buNone/>
              <a:defRPr sz="3396" b="1"/>
            </a:lvl1pPr>
            <a:lvl2pPr marL="646892" indent="0">
              <a:buNone/>
              <a:defRPr sz="2830" b="1"/>
            </a:lvl2pPr>
            <a:lvl3pPr marL="1293785" indent="0">
              <a:buNone/>
              <a:defRPr sz="2547" b="1"/>
            </a:lvl3pPr>
            <a:lvl4pPr marL="1940677" indent="0">
              <a:buNone/>
              <a:defRPr sz="2264" b="1"/>
            </a:lvl4pPr>
            <a:lvl5pPr marL="2587569" indent="0">
              <a:buNone/>
              <a:defRPr sz="2264" b="1"/>
            </a:lvl5pPr>
            <a:lvl6pPr marL="3234461" indent="0">
              <a:buNone/>
              <a:defRPr sz="2264" b="1"/>
            </a:lvl6pPr>
            <a:lvl7pPr marL="3881354" indent="0">
              <a:buNone/>
              <a:defRPr sz="2264" b="1"/>
            </a:lvl7pPr>
            <a:lvl8pPr marL="4528246" indent="0">
              <a:buNone/>
              <a:defRPr sz="2264" b="1"/>
            </a:lvl8pPr>
            <a:lvl9pPr marL="5175138" indent="0">
              <a:buNone/>
              <a:defRPr sz="22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3077297"/>
            <a:ext cx="6062663" cy="5590798"/>
          </a:xfrm>
        </p:spPr>
        <p:txBody>
          <a:bodyPr/>
          <a:lstStyle>
            <a:lvl1pPr>
              <a:defRPr sz="3396"/>
            </a:lvl1pPr>
            <a:lvl2pPr>
              <a:defRPr sz="2830"/>
            </a:lvl2pPr>
            <a:lvl3pPr>
              <a:defRPr sz="2547"/>
            </a:lvl3pPr>
            <a:lvl4pPr>
              <a:defRPr sz="2264"/>
            </a:lvl4pPr>
            <a:lvl5pPr>
              <a:defRPr sz="2264"/>
            </a:lvl5pPr>
            <a:lvl6pPr>
              <a:defRPr sz="2264"/>
            </a:lvl6pPr>
            <a:lvl7pPr>
              <a:defRPr sz="2264"/>
            </a:lvl7pPr>
            <a:lvl8pPr>
              <a:defRPr sz="2264"/>
            </a:lvl8pPr>
            <a:lvl9pPr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6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9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86347"/>
            <a:ext cx="4512470" cy="1644220"/>
          </a:xfrm>
        </p:spPr>
        <p:txBody>
          <a:bodyPr anchor="b"/>
          <a:lstStyle>
            <a:lvl1pPr algn="l">
              <a:defRPr sz="28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86348"/>
            <a:ext cx="7667625" cy="8281748"/>
          </a:xfrm>
        </p:spPr>
        <p:txBody>
          <a:bodyPr/>
          <a:lstStyle>
            <a:lvl1pPr>
              <a:defRPr sz="4528"/>
            </a:lvl1pPr>
            <a:lvl2pPr>
              <a:defRPr sz="3962"/>
            </a:lvl2pPr>
            <a:lvl3pPr>
              <a:defRPr sz="3396"/>
            </a:lvl3pPr>
            <a:lvl4pPr>
              <a:defRPr sz="2830"/>
            </a:lvl4pPr>
            <a:lvl5pPr>
              <a:defRPr sz="2830"/>
            </a:lvl5pPr>
            <a:lvl6pPr>
              <a:defRPr sz="2830"/>
            </a:lvl6pPr>
            <a:lvl7pPr>
              <a:defRPr sz="2830"/>
            </a:lvl7pPr>
            <a:lvl8pPr>
              <a:defRPr sz="2830"/>
            </a:lvl8pPr>
            <a:lvl9pPr>
              <a:defRPr sz="28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030568"/>
            <a:ext cx="4512470" cy="6637528"/>
          </a:xfrm>
        </p:spPr>
        <p:txBody>
          <a:bodyPr/>
          <a:lstStyle>
            <a:lvl1pPr marL="0" indent="0">
              <a:buNone/>
              <a:defRPr sz="1981"/>
            </a:lvl1pPr>
            <a:lvl2pPr marL="646892" indent="0">
              <a:buNone/>
              <a:defRPr sz="1698"/>
            </a:lvl2pPr>
            <a:lvl3pPr marL="1293785" indent="0">
              <a:buNone/>
              <a:defRPr sz="1415"/>
            </a:lvl3pPr>
            <a:lvl4pPr marL="1940677" indent="0">
              <a:buNone/>
              <a:defRPr sz="1273"/>
            </a:lvl4pPr>
            <a:lvl5pPr marL="2587569" indent="0">
              <a:buNone/>
              <a:defRPr sz="1273"/>
            </a:lvl5pPr>
            <a:lvl6pPr marL="3234461" indent="0">
              <a:buNone/>
              <a:defRPr sz="1273"/>
            </a:lvl6pPr>
            <a:lvl7pPr marL="3881354" indent="0">
              <a:buNone/>
              <a:defRPr sz="1273"/>
            </a:lvl7pPr>
            <a:lvl8pPr marL="4528246" indent="0">
              <a:buNone/>
              <a:defRPr sz="1273"/>
            </a:lvl8pPr>
            <a:lvl9pPr marL="5175138" indent="0">
              <a:buNone/>
              <a:defRPr sz="12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5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88594"/>
            <a:ext cx="12344400" cy="1617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64173"/>
            <a:ext cx="12344400" cy="640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993794"/>
            <a:ext cx="3200400" cy="516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993794"/>
            <a:ext cx="4343400" cy="516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993794"/>
            <a:ext cx="3200400" cy="516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2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1293785" rtl="0" eaLnBrk="1" latinLnBrk="0" hangingPunct="1">
        <a:spcBef>
          <a:spcPct val="0"/>
        </a:spcBef>
        <a:buNone/>
        <a:defRPr sz="62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5169" indent="-485169" algn="l" defTabSz="1293785" rtl="0" eaLnBrk="1" latinLnBrk="0" hangingPunct="1">
        <a:spcBef>
          <a:spcPct val="20000"/>
        </a:spcBef>
        <a:buFont typeface="Arial" pitchFamily="34" charset="0"/>
        <a:buChar char="•"/>
        <a:defRPr sz="4528" kern="1200">
          <a:solidFill>
            <a:schemeClr val="tx1"/>
          </a:solidFill>
          <a:latin typeface="+mn-lt"/>
          <a:ea typeface="+mn-ea"/>
          <a:cs typeface="+mn-cs"/>
        </a:defRPr>
      </a:lvl1pPr>
      <a:lvl2pPr marL="1051200" indent="-404308" algn="l" defTabSz="1293785" rtl="0" eaLnBrk="1" latinLnBrk="0" hangingPunct="1">
        <a:spcBef>
          <a:spcPct val="20000"/>
        </a:spcBef>
        <a:buFont typeface="Arial" pitchFamily="34" charset="0"/>
        <a:buChar char="–"/>
        <a:defRPr sz="3962" kern="1200">
          <a:solidFill>
            <a:schemeClr val="tx1"/>
          </a:solidFill>
          <a:latin typeface="+mn-lt"/>
          <a:ea typeface="+mn-ea"/>
          <a:cs typeface="+mn-cs"/>
        </a:defRPr>
      </a:lvl2pPr>
      <a:lvl3pPr marL="1617231" indent="-323446" algn="l" defTabSz="1293785" rtl="0" eaLnBrk="1" latinLnBrk="0" hangingPunct="1">
        <a:spcBef>
          <a:spcPct val="20000"/>
        </a:spcBef>
        <a:buFont typeface="Arial" pitchFamily="34" charset="0"/>
        <a:buChar char="•"/>
        <a:defRPr sz="3396" kern="1200">
          <a:solidFill>
            <a:schemeClr val="tx1"/>
          </a:solidFill>
          <a:latin typeface="+mn-lt"/>
          <a:ea typeface="+mn-ea"/>
          <a:cs typeface="+mn-cs"/>
        </a:defRPr>
      </a:lvl3pPr>
      <a:lvl4pPr marL="2264123" indent="-323446" algn="l" defTabSz="1293785" rtl="0" eaLnBrk="1" latinLnBrk="0" hangingPunct="1">
        <a:spcBef>
          <a:spcPct val="20000"/>
        </a:spcBef>
        <a:buFont typeface="Arial" pitchFamily="34" charset="0"/>
        <a:buChar char="–"/>
        <a:defRPr sz="2830" kern="1200">
          <a:solidFill>
            <a:schemeClr val="tx1"/>
          </a:solidFill>
          <a:latin typeface="+mn-lt"/>
          <a:ea typeface="+mn-ea"/>
          <a:cs typeface="+mn-cs"/>
        </a:defRPr>
      </a:lvl4pPr>
      <a:lvl5pPr marL="2911015" indent="-323446" algn="l" defTabSz="1293785" rtl="0" eaLnBrk="1" latinLnBrk="0" hangingPunct="1">
        <a:spcBef>
          <a:spcPct val="20000"/>
        </a:spcBef>
        <a:buFont typeface="Arial" pitchFamily="34" charset="0"/>
        <a:buChar char="»"/>
        <a:defRPr sz="2830" kern="1200">
          <a:solidFill>
            <a:schemeClr val="tx1"/>
          </a:solidFill>
          <a:latin typeface="+mn-lt"/>
          <a:ea typeface="+mn-ea"/>
          <a:cs typeface="+mn-cs"/>
        </a:defRPr>
      </a:lvl5pPr>
      <a:lvl6pPr marL="3557908" indent="-323446" algn="l" defTabSz="1293785" rtl="0" eaLnBrk="1" latinLnBrk="0" hangingPunct="1">
        <a:spcBef>
          <a:spcPct val="20000"/>
        </a:spcBef>
        <a:buFont typeface="Arial" pitchFamily="34" charset="0"/>
        <a:buChar char="•"/>
        <a:defRPr sz="2830" kern="1200">
          <a:solidFill>
            <a:schemeClr val="tx1"/>
          </a:solidFill>
          <a:latin typeface="+mn-lt"/>
          <a:ea typeface="+mn-ea"/>
          <a:cs typeface="+mn-cs"/>
        </a:defRPr>
      </a:lvl6pPr>
      <a:lvl7pPr marL="4204800" indent="-323446" algn="l" defTabSz="1293785" rtl="0" eaLnBrk="1" latinLnBrk="0" hangingPunct="1">
        <a:spcBef>
          <a:spcPct val="20000"/>
        </a:spcBef>
        <a:buFont typeface="Arial" pitchFamily="34" charset="0"/>
        <a:buChar char="•"/>
        <a:defRPr sz="2830" kern="1200">
          <a:solidFill>
            <a:schemeClr val="tx1"/>
          </a:solidFill>
          <a:latin typeface="+mn-lt"/>
          <a:ea typeface="+mn-ea"/>
          <a:cs typeface="+mn-cs"/>
        </a:defRPr>
      </a:lvl7pPr>
      <a:lvl8pPr marL="4851692" indent="-323446" algn="l" defTabSz="1293785" rtl="0" eaLnBrk="1" latinLnBrk="0" hangingPunct="1">
        <a:spcBef>
          <a:spcPct val="20000"/>
        </a:spcBef>
        <a:buFont typeface="Arial" pitchFamily="34" charset="0"/>
        <a:buChar char="•"/>
        <a:defRPr sz="2830" kern="1200">
          <a:solidFill>
            <a:schemeClr val="tx1"/>
          </a:solidFill>
          <a:latin typeface="+mn-lt"/>
          <a:ea typeface="+mn-ea"/>
          <a:cs typeface="+mn-cs"/>
        </a:defRPr>
      </a:lvl8pPr>
      <a:lvl9pPr marL="5498584" indent="-323446" algn="l" defTabSz="1293785" rtl="0" eaLnBrk="1" latinLnBrk="0" hangingPunct="1">
        <a:spcBef>
          <a:spcPct val="20000"/>
        </a:spcBef>
        <a:buFont typeface="Arial" pitchFamily="34" charset="0"/>
        <a:buChar char="•"/>
        <a:defRPr sz="28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1pPr>
      <a:lvl2pPr marL="646892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2pPr>
      <a:lvl3pPr marL="1293785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3pPr>
      <a:lvl4pPr marL="1940677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4pPr>
      <a:lvl5pPr marL="2587569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5pPr>
      <a:lvl6pPr marL="3234461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6pPr>
      <a:lvl7pPr marL="3881354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7pPr>
      <a:lvl8pPr marL="4528246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8pPr>
      <a:lvl9pPr marL="5175138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gmamagnets.com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hyperlink" Target="https://www.magmamagnets.com/magnets-catalog/" TargetMode="External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magma-magnetic-technologies-newsletters.grwebsit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i.whatsapp.com/send?phone=972722150592" TargetMode="Externa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hyperlink" Target="https://www.facebook.com/people/Magma-Magnetic-Technologies/61561226576111/" TargetMode="External"/><Relationship Id="rId10" Type="http://schemas.openxmlformats.org/officeDocument/2006/relationships/hyperlink" Target="https://www.magmamagnets.com/magmas-shop-product-categories/" TargetMode="External"/><Relationship Id="rId19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Relationship Id="rId14" Type="http://schemas.openxmlformats.org/officeDocument/2006/relationships/hyperlink" Target="https://www.linkedin.com/company/5071017/admin/feed/pos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gmamagnets.com/magnetic-engineering-services/magnetic-simulation/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www.magmamagnets.com/magnetic-engineering-services/magnetic-laboratory-service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magmamagnets.com/magnetic-engineering-services/magnets-rd/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hyperlink" Target="https://www.magmamagnets.com/magnetic-engineering-services/magnetic-desig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gmamagnets.com/permanent-magnets/ferrite-magnets/" TargetMode="External"/><Relationship Id="rId13" Type="http://schemas.openxmlformats.org/officeDocument/2006/relationships/image" Target="../media/image16.png"/><Relationship Id="rId18" Type="http://schemas.openxmlformats.org/officeDocument/2006/relationships/hyperlink" Target="https://www.magmamagnets.com/magnetic-engineering-services/magnetic-design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hyperlink" Target="https://www.magmamagnets.com/electromagnets-solenoids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magmamagnets.com/magnetic-assembli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gmamagnets.com/permanent-magnets/samarium-cobalt-magnets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hyperlink" Target="https://www.magmamagnets.com/permanent-magnets/alnico-permanent-magnets/" TargetMode="External"/><Relationship Id="rId19" Type="http://schemas.openxmlformats.org/officeDocument/2006/relationships/image" Target="../media/image6.png"/><Relationship Id="rId4" Type="http://schemas.openxmlformats.org/officeDocument/2006/relationships/hyperlink" Target="https://www.magmamagnets.com/permanent-magnets/neodymium-rare-earth-magnets/" TargetMode="External"/><Relationship Id="rId9" Type="http://schemas.openxmlformats.org/officeDocument/2006/relationships/image" Target="../media/image14.png"/><Relationship Id="rId14" Type="http://schemas.openxmlformats.org/officeDocument/2006/relationships/hyperlink" Target="https://www.magmamagnets.com/electromagnets-solenoids/solenoid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ilor.co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getresponse.com/view.html?x=a62b&amp;m=BF2xby&amp;u=Qxkii&amp;z=EI8cJQx&amp;o=pp_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flux.com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350163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1132162" y="2225907"/>
            <a:ext cx="12635354" cy="16643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52"/>
              </a:lnSpc>
              <a:buNone/>
            </a:pPr>
            <a:r>
              <a:rPr lang="en-US" sz="5242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MAGMA MAGNETIC TECHNOLOGIES</a:t>
            </a:r>
            <a:r>
              <a:rPr lang="en-US" sz="5242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
</a:t>
            </a:r>
            <a:r>
              <a:rPr lang="en-US" sz="5242" b="1" dirty="0">
                <a:solidFill>
                  <a:srgbClr val="658D1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Your Partner for all Magnetic Needs</a:t>
            </a:r>
            <a:endParaRPr lang="en-US" sz="5242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762" y="4486064"/>
            <a:ext cx="12077483" cy="4632177"/>
          </a:xfrm>
          <a:prstGeom prst="rect">
            <a:avLst/>
          </a:prstGeom>
        </p:spPr>
      </p:pic>
      <p:pic>
        <p:nvPicPr>
          <p:cNvPr id="6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94309" y="497944"/>
            <a:ext cx="2041543" cy="1230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-1667" y="0"/>
            <a:ext cx="14627185" cy="10977280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2881573" y="732390"/>
            <a:ext cx="8491477" cy="1331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Case Studies: </a:t>
            </a:r>
            <a:r>
              <a:rPr lang="en-US" sz="4194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
</a:t>
            </a:r>
            <a:r>
              <a:rPr lang="en-US" sz="4194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Green Energy</a:t>
            </a:r>
            <a:endParaRPr lang="en-US" sz="4194" dirty="0"/>
          </a:p>
        </p:txBody>
      </p:sp>
      <p:sp>
        <p:nvSpPr>
          <p:cNvPr id="7" name="Text 4"/>
          <p:cNvSpPr/>
          <p:nvPr/>
        </p:nvSpPr>
        <p:spPr>
          <a:xfrm>
            <a:off x="6965677" y="3555479"/>
            <a:ext cx="3896008" cy="29835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
Magma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developed an efficient magnetic coupling,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enabling the successful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completion of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product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2097" dirty="0"/>
          </a:p>
        </p:txBody>
      </p:sp>
      <p:pic>
        <p:nvPicPr>
          <p:cNvPr id="15" name="Image 3" descr="preencoded.png">
            <a:extLst>
              <a:ext uri="{FF2B5EF4-FFF2-40B4-BE49-F238E27FC236}">
                <a16:creationId xmlns:a16="http://schemas.microsoft.com/office/drawing/2014/main" id="{E612B7B3-5C4B-2A82-756E-AAF070EF3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71" y="929149"/>
            <a:ext cx="1513417" cy="913259"/>
          </a:xfrm>
          <a:prstGeom prst="rect">
            <a:avLst/>
          </a:prstGeom>
        </p:spPr>
      </p:pic>
      <p:sp>
        <p:nvSpPr>
          <p:cNvPr id="16" name="Shape 4">
            <a:extLst>
              <a:ext uri="{FF2B5EF4-FFF2-40B4-BE49-F238E27FC236}">
                <a16:creationId xmlns:a16="http://schemas.microsoft.com/office/drawing/2014/main" id="{4763BE9C-A21B-2264-1E0D-89D53F82BA69}"/>
              </a:ext>
            </a:extLst>
          </p:cNvPr>
          <p:cNvSpPr/>
          <p:nvPr/>
        </p:nvSpPr>
        <p:spPr>
          <a:xfrm>
            <a:off x="977384" y="3044719"/>
            <a:ext cx="12732663" cy="75084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01F39CD0-8AEC-FF04-4CB3-1C17E8CED1E9}"/>
              </a:ext>
            </a:extLst>
          </p:cNvPr>
          <p:cNvSpPr/>
          <p:nvPr/>
        </p:nvSpPr>
        <p:spPr>
          <a:xfrm>
            <a:off x="1215152" y="3212037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Challenge</a:t>
            </a:r>
            <a:endParaRPr lang="en-US" sz="2621" dirty="0"/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11AF97BD-5402-9B3D-4A08-F75E98A910BB}"/>
              </a:ext>
            </a:extLst>
          </p:cNvPr>
          <p:cNvSpPr/>
          <p:nvPr/>
        </p:nvSpPr>
        <p:spPr>
          <a:xfrm>
            <a:off x="6948607" y="3212037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Solution</a:t>
            </a:r>
            <a:endParaRPr lang="en-US" sz="2621" dirty="0"/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A855F44C-6D13-560F-6C33-360AE8D7F3D2}"/>
              </a:ext>
            </a:extLst>
          </p:cNvPr>
          <p:cNvSpPr/>
          <p:nvPr/>
        </p:nvSpPr>
        <p:spPr>
          <a:xfrm>
            <a:off x="1215152" y="3734793"/>
            <a:ext cx="3896008" cy="29835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
Low-pressure water flow electricity generation. 
</a:t>
            </a:r>
            <a:endParaRPr lang="en-US" sz="2097" dirty="0"/>
          </a:p>
        </p:txBody>
      </p:sp>
      <p:sp>
        <p:nvSpPr>
          <p:cNvPr id="20" name="Shape 4">
            <a:extLst>
              <a:ext uri="{FF2B5EF4-FFF2-40B4-BE49-F238E27FC236}">
                <a16:creationId xmlns:a16="http://schemas.microsoft.com/office/drawing/2014/main" id="{B0056627-9F62-BA18-3820-F6DC5DFF86C0}"/>
              </a:ext>
            </a:extLst>
          </p:cNvPr>
          <p:cNvSpPr/>
          <p:nvPr/>
        </p:nvSpPr>
        <p:spPr>
          <a:xfrm>
            <a:off x="1379443" y="2670779"/>
            <a:ext cx="12732663" cy="28136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355"/>
              </a:lnSpc>
            </a:pPr>
            <a:endParaRPr lang="he-IL" sz="2097">
              <a:solidFill>
                <a:srgbClr val="FFFFF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21" name="Shape 3">
            <a:extLst>
              <a:ext uri="{FF2B5EF4-FFF2-40B4-BE49-F238E27FC236}">
                <a16:creationId xmlns:a16="http://schemas.microsoft.com/office/drawing/2014/main" id="{3ACE5F1C-B268-7751-6046-BCF3AC39324E}"/>
              </a:ext>
            </a:extLst>
          </p:cNvPr>
          <p:cNvSpPr/>
          <p:nvPr/>
        </p:nvSpPr>
        <p:spPr>
          <a:xfrm>
            <a:off x="933569" y="3029476"/>
            <a:ext cx="12763143" cy="2983508"/>
          </a:xfrm>
          <a:prstGeom prst="roundRect">
            <a:avLst>
              <a:gd name="adj" fmla="val 12176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25" name="תמונה 24" descr="תמונה שמכילה חלק חילוף לרכב, תחבורה, מתכת, רוטור&#10;&#10;התיאור נוצר באופן אוטומטי">
            <a:extLst>
              <a:ext uri="{FF2B5EF4-FFF2-40B4-BE49-F238E27FC236}">
                <a16:creationId xmlns:a16="http://schemas.microsoft.com/office/drawing/2014/main" id="{7D13A126-4647-69D9-CC72-F2E906A63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99" y="5090745"/>
            <a:ext cx="7791266" cy="8273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977280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1817489" y="697460"/>
            <a:ext cx="11234619" cy="1331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Case Studies: </a:t>
            </a:r>
            <a:r>
              <a:rPr lang="en-US" sz="4194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
Home Appliance &amp; Consumer Goods</a:t>
            </a:r>
            <a:endParaRPr lang="en-US" sz="419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468" y="2665853"/>
            <a:ext cx="2844199" cy="2844805"/>
          </a:xfrm>
          <a:prstGeom prst="rect">
            <a:avLst/>
          </a:prstGeom>
          <a:effectLst>
            <a:reflection blurRad="6350" stA="27000" endPos="35000" dir="5400000" sy="-100000" algn="bl" rotWithShape="0"/>
          </a:effectLst>
        </p:spPr>
      </p:pic>
      <p:sp>
        <p:nvSpPr>
          <p:cNvPr id="6" name="Text 3"/>
          <p:cNvSpPr/>
          <p:nvPr/>
        </p:nvSpPr>
        <p:spPr>
          <a:xfrm>
            <a:off x="1263253" y="6177913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Water Dispenser</a:t>
            </a:r>
            <a:endParaRPr lang="en-US" sz="2621" dirty="0"/>
          </a:p>
        </p:txBody>
      </p:sp>
      <p:sp>
        <p:nvSpPr>
          <p:cNvPr id="7" name="Text 4"/>
          <p:cNvSpPr/>
          <p:nvPr/>
        </p:nvSpPr>
        <p:spPr>
          <a:xfrm>
            <a:off x="1012115" y="6905267"/>
            <a:ext cx="3988118" cy="29835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b="1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Challenge</a:t>
            </a: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Production failure due to plastic and magnetic design deviations. </a:t>
            </a:r>
            <a:r>
              <a:rPr lang="en-US" sz="2097" b="1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Solution</a:t>
            </a: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Rapid two-week solution to prevent production halt, followed by optimization of plastic part and magnet design.</a:t>
            </a:r>
            <a:endParaRPr lang="en-US" sz="2097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253" y="2643832"/>
            <a:ext cx="2844202" cy="2844808"/>
          </a:xfrm>
          <a:prstGeom prst="rect">
            <a:avLst/>
          </a:prstGeom>
          <a:effectLst>
            <a:reflection blurRad="6350" stA="27000" endPos="35000" dir="5400000" sy="-100000" algn="bl" rotWithShape="0"/>
          </a:effectLst>
        </p:spPr>
      </p:pic>
      <p:sp>
        <p:nvSpPr>
          <p:cNvPr id="9" name="Text 5"/>
          <p:cNvSpPr/>
          <p:nvPr/>
        </p:nvSpPr>
        <p:spPr>
          <a:xfrm>
            <a:off x="5600819" y="6269380"/>
            <a:ext cx="3428405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Pool Cleaning Robot</a:t>
            </a:r>
            <a:endParaRPr lang="en-US" sz="2621" dirty="0"/>
          </a:p>
        </p:txBody>
      </p:sp>
      <p:sp>
        <p:nvSpPr>
          <p:cNvPr id="10" name="Text 6"/>
          <p:cNvSpPr/>
          <p:nvPr/>
        </p:nvSpPr>
        <p:spPr>
          <a:xfrm>
            <a:off x="5360295" y="6892388"/>
            <a:ext cx="3988118" cy="29835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b="1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Challenge</a:t>
            </a: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Creating mechanical movement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a corrosive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environment with minimal energy. </a:t>
            </a:r>
            <a:r>
              <a:rPr lang="en-US" sz="2097" b="1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Solution: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Specific design of magnetic coupling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using a radial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ring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a plastic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cup for corrosion protection.</a:t>
            </a:r>
            <a:endParaRPr lang="en-US" sz="2097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9705" y="2665853"/>
            <a:ext cx="2844203" cy="2844809"/>
          </a:xfrm>
          <a:prstGeom prst="rect">
            <a:avLst/>
          </a:prstGeom>
          <a:effectLst>
            <a:reflection blurRad="6350" stA="27000" endPos="35000" dir="5400000" sy="-100000" algn="bl" rotWithShape="0"/>
          </a:effectLst>
        </p:spPr>
      </p:pic>
      <p:sp>
        <p:nvSpPr>
          <p:cNvPr id="12" name="Text 7"/>
          <p:cNvSpPr/>
          <p:nvPr/>
        </p:nvSpPr>
        <p:spPr>
          <a:xfrm>
            <a:off x="10077491" y="6313919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Sealed Pouch</a:t>
            </a:r>
            <a:endParaRPr lang="en-US" sz="2621" dirty="0"/>
          </a:p>
        </p:txBody>
      </p:sp>
      <p:sp>
        <p:nvSpPr>
          <p:cNvPr id="13" name="Text 8"/>
          <p:cNvSpPr/>
          <p:nvPr/>
        </p:nvSpPr>
        <p:spPr>
          <a:xfrm>
            <a:off x="9708475" y="6868935"/>
            <a:ext cx="3988237" cy="25572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b="1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Challenge</a:t>
            </a: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Customer conflict with magnetic product manufacturer. </a:t>
            </a:r>
            <a:r>
              <a:rPr lang="en-US" sz="2097" b="1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Solution: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Set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up the entire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production line in under three months, improving and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reducing the cost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of magnetic components.</a:t>
            </a:r>
            <a:endParaRPr lang="en-US" sz="2097" dirty="0"/>
          </a:p>
        </p:txBody>
      </p:sp>
      <p:pic>
        <p:nvPicPr>
          <p:cNvPr id="15" name="Image 3" descr="preencoded.png">
            <a:extLst>
              <a:ext uri="{FF2B5EF4-FFF2-40B4-BE49-F238E27FC236}">
                <a16:creationId xmlns:a16="http://schemas.microsoft.com/office/drawing/2014/main" id="{4F81FD59-85D1-AA5B-3BD5-ACA80168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757" y="134817"/>
            <a:ext cx="1513417" cy="9132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1668823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 rotWithShape="1">
          <a:blip r:embed="rId3"/>
          <a:srcRect t="5650"/>
          <a:stretch/>
        </p:blipFill>
        <p:spPr>
          <a:xfrm>
            <a:off x="-254858" y="-1"/>
            <a:ext cx="5652886" cy="1134628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86516" y="476570"/>
            <a:ext cx="6523673" cy="499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931"/>
              </a:lnSpc>
              <a:buNone/>
            </a:pPr>
            <a:r>
              <a:rPr lang="en-US" sz="3145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Looking For A Strategic Partner?</a:t>
            </a:r>
            <a:endParaRPr lang="en-US" sz="3145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659" y="1531351"/>
            <a:ext cx="665678" cy="6658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315140" y="1657702"/>
            <a:ext cx="3825002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Strategic Collaboration</a:t>
            </a:r>
            <a:endParaRPr lang="en-US" sz="2621" dirty="0"/>
          </a:p>
        </p:txBody>
      </p:sp>
      <p:sp>
        <p:nvSpPr>
          <p:cNvPr id="8" name="Text 4"/>
          <p:cNvSpPr/>
          <p:nvPr/>
        </p:nvSpPr>
        <p:spPr>
          <a:xfrm>
            <a:off x="7315141" y="2377091"/>
            <a:ext cx="6381452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Magma becomes a significant partner in your projects, offering expertise and innovative solutions.</a:t>
            </a:r>
            <a:endParaRPr lang="en-US" sz="2097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659" y="4690751"/>
            <a:ext cx="665678" cy="6658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315140" y="4815555"/>
            <a:ext cx="3432334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Innovative Approach</a:t>
            </a:r>
            <a:endParaRPr lang="en-US" sz="2621" dirty="0"/>
          </a:p>
        </p:txBody>
      </p:sp>
      <p:sp>
        <p:nvSpPr>
          <p:cNvPr id="11" name="Text 6"/>
          <p:cNvSpPr/>
          <p:nvPr/>
        </p:nvSpPr>
        <p:spPr>
          <a:xfrm>
            <a:off x="7315139" y="5585427"/>
            <a:ext cx="5692523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bring cutting-edge magnetic technology to solve complex challenges across industries.</a:t>
            </a:r>
            <a:endParaRPr lang="en-US" sz="2097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659" y="7850152"/>
            <a:ext cx="665678" cy="6658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315140" y="7887103"/>
            <a:ext cx="4019669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Comprehensive Support</a:t>
            </a:r>
            <a:endParaRPr lang="en-US" sz="2621" dirty="0"/>
          </a:p>
        </p:txBody>
      </p:sp>
      <p:sp>
        <p:nvSpPr>
          <p:cNvPr id="14" name="Text 8"/>
          <p:cNvSpPr/>
          <p:nvPr/>
        </p:nvSpPr>
        <p:spPr>
          <a:xfrm>
            <a:off x="7315138" y="8559679"/>
            <a:ext cx="5485091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offer end-to-end support for all your magnetic needs from design to production.</a:t>
            </a:r>
            <a:endParaRPr lang="en-US" sz="2097" dirty="0"/>
          </a:p>
        </p:txBody>
      </p:sp>
      <p:sp>
        <p:nvSpPr>
          <p:cNvPr id="15" name="Text 9"/>
          <p:cNvSpPr/>
          <p:nvPr/>
        </p:nvSpPr>
        <p:spPr>
          <a:xfrm>
            <a:off x="6418659" y="10510217"/>
            <a:ext cx="7277933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16" name="Image 3" descr="preencoded.png">
            <a:extLst>
              <a:ext uri="{FF2B5EF4-FFF2-40B4-BE49-F238E27FC236}">
                <a16:creationId xmlns:a16="http://schemas.microsoft.com/office/drawing/2014/main" id="{C1065B93-88FC-E6F6-E17F-1B0D05F49B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502" y="62646"/>
            <a:ext cx="1513417" cy="9132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9367E78-C6F9-2307-8DBE-AB15C60681A0}"/>
              </a:ext>
            </a:extLst>
          </p:cNvPr>
          <p:cNvSpPr/>
          <p:nvPr/>
        </p:nvSpPr>
        <p:spPr>
          <a:xfrm>
            <a:off x="1548" y="0"/>
            <a:ext cx="14627185" cy="11668823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4652248" y="694420"/>
            <a:ext cx="5325785" cy="6658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Contact Magma</a:t>
            </a:r>
            <a:endParaRPr lang="en-US" sz="419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729" y="1965545"/>
            <a:ext cx="665678" cy="6658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263253" y="2897646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Phone</a:t>
            </a:r>
            <a:endParaRPr lang="en-US" sz="2621" dirty="0"/>
          </a:p>
        </p:txBody>
      </p:sp>
      <p:sp>
        <p:nvSpPr>
          <p:cNvPr id="7" name="Text 4"/>
          <p:cNvSpPr/>
          <p:nvPr/>
        </p:nvSpPr>
        <p:spPr>
          <a:xfrm>
            <a:off x="933569" y="3473554"/>
            <a:ext cx="3988118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+972-50-5513013  
+972-72-2150592</a:t>
            </a:r>
            <a:endParaRPr lang="en-US" sz="2097" dirty="0"/>
          </a:p>
        </p:txBody>
      </p:sp>
      <p:sp>
        <p:nvSpPr>
          <p:cNvPr id="8" name="Text 5"/>
          <p:cNvSpPr/>
          <p:nvPr/>
        </p:nvSpPr>
        <p:spPr>
          <a:xfrm>
            <a:off x="933569" y="4485682"/>
            <a:ext cx="3988118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182" y="1965545"/>
            <a:ext cx="665678" cy="6658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650706" y="2897646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Email</a:t>
            </a:r>
            <a:endParaRPr lang="en-US" sz="2621" dirty="0"/>
          </a:p>
        </p:txBody>
      </p:sp>
      <p:sp>
        <p:nvSpPr>
          <p:cNvPr id="11" name="Text 7"/>
          <p:cNvSpPr/>
          <p:nvPr/>
        </p:nvSpPr>
        <p:spPr>
          <a:xfrm>
            <a:off x="5321022" y="3473554"/>
            <a:ext cx="3988118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Gil@magmamagnets.com
Trade@magmamagnets.com</a:t>
            </a:r>
            <a:endParaRPr lang="en-US" sz="2097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9754" y="1965545"/>
            <a:ext cx="665678" cy="66582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038278" y="2897646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WhatsApp</a:t>
            </a:r>
            <a:endParaRPr lang="en-US" sz="2621" dirty="0"/>
          </a:p>
        </p:txBody>
      </p:sp>
      <p:sp>
        <p:nvSpPr>
          <p:cNvPr id="14" name="Text 9"/>
          <p:cNvSpPr/>
          <p:nvPr/>
        </p:nvSpPr>
        <p:spPr>
          <a:xfrm>
            <a:off x="9708475" y="3473554"/>
            <a:ext cx="3988237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Magma Magnetic Technologies </a:t>
            </a:r>
            <a:endParaRPr lang="en-US" sz="2097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729" y="5337815"/>
            <a:ext cx="665678" cy="66582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263253" y="6195039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Visit our website</a:t>
            </a:r>
            <a:endParaRPr lang="en-US" sz="2621" dirty="0"/>
          </a:p>
        </p:txBody>
      </p:sp>
      <p:sp>
        <p:nvSpPr>
          <p:cNvPr id="17" name="Text 11"/>
          <p:cNvSpPr/>
          <p:nvPr/>
        </p:nvSpPr>
        <p:spPr>
          <a:xfrm>
            <a:off x="933509" y="6802655"/>
            <a:ext cx="3988118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u="sng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n-US" sz="2097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.magmamagnets.com</a:t>
            </a:r>
            <a:endParaRPr lang="en-US" sz="2097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2182" y="5309829"/>
            <a:ext cx="665678" cy="66582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5650706" y="6181046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Online Shop</a:t>
            </a:r>
            <a:endParaRPr lang="en-US" sz="2621" dirty="0"/>
          </a:p>
        </p:txBody>
      </p:sp>
      <p:sp>
        <p:nvSpPr>
          <p:cNvPr id="20" name="Text 13"/>
          <p:cNvSpPr/>
          <p:nvPr/>
        </p:nvSpPr>
        <p:spPr>
          <a:xfrm>
            <a:off x="5302325" y="6757783"/>
            <a:ext cx="4355255" cy="2131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 </a:t>
            </a:r>
            <a:r>
              <a:rPr lang="en-US" sz="2097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magnetic </a:t>
            </a:r>
            <a:r>
              <a:rPr lang="en-US" sz="2097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products </a:t>
            </a:r>
            <a:br>
              <a:rPr lang="en-US" sz="2097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97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services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69754" y="5337815"/>
            <a:ext cx="665678" cy="665820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10038159" y="6195039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Magnets Catalog </a:t>
            </a:r>
            <a:endParaRPr lang="en-US" sz="2621" dirty="0"/>
          </a:p>
        </p:txBody>
      </p:sp>
      <p:sp>
        <p:nvSpPr>
          <p:cNvPr id="23" name="Text 15"/>
          <p:cNvSpPr/>
          <p:nvPr/>
        </p:nvSpPr>
        <p:spPr>
          <a:xfrm>
            <a:off x="9524846" y="6795225"/>
            <a:ext cx="4355255" cy="2131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 </a:t>
            </a:r>
            <a:r>
              <a:rPr lang="en-US" sz="2097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wide </a:t>
            </a:r>
            <a:r>
              <a:rPr lang="en-US" sz="2097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variety </a:t>
            </a:r>
            <a:br>
              <a:rPr lang="en-US" sz="2097">
                <a:solidFill>
                  <a:srgbClr val="0563C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97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 magnets</a:t>
            </a:r>
            <a:endParaRPr lang="en-US" sz="2097">
              <a:solidFill>
                <a:schemeClr val="bg1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ctr">
              <a:lnSpc>
                <a:spcPts val="3355"/>
              </a:lnSpc>
              <a:buNone/>
            </a:pPr>
            <a:b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200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
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
</a:t>
            </a:r>
            <a:endParaRPr lang="en-US" sz="2097" dirty="0"/>
          </a:p>
        </p:txBody>
      </p:sp>
      <p:pic>
        <p:nvPicPr>
          <p:cNvPr id="25" name="Image 3" descr="preencoded.png">
            <a:extLst>
              <a:ext uri="{FF2B5EF4-FFF2-40B4-BE49-F238E27FC236}">
                <a16:creationId xmlns:a16="http://schemas.microsoft.com/office/drawing/2014/main" id="{5A04547B-6080-6C2C-C44E-C66BA86910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1371" y="446981"/>
            <a:ext cx="1513417" cy="913259"/>
          </a:xfrm>
          <a:prstGeom prst="rect">
            <a:avLst/>
          </a:prstGeom>
        </p:spPr>
      </p:pic>
      <p:sp>
        <p:nvSpPr>
          <p:cNvPr id="24" name="Text 4"/>
          <p:cNvSpPr/>
          <p:nvPr/>
        </p:nvSpPr>
        <p:spPr>
          <a:xfrm>
            <a:off x="603765" y="9349944"/>
            <a:ext cx="3988118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Magma on LinkedIn</a:t>
            </a:r>
            <a:endParaRPr lang="en-US" sz="2097" dirty="0"/>
          </a:p>
        </p:txBody>
      </p:sp>
      <p:sp>
        <p:nvSpPr>
          <p:cNvPr id="26" name="Text 6"/>
          <p:cNvSpPr/>
          <p:nvPr/>
        </p:nvSpPr>
        <p:spPr>
          <a:xfrm>
            <a:off x="5320962" y="9381999"/>
            <a:ext cx="3988118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Magma on Facebook</a:t>
            </a:r>
            <a:endParaRPr lang="en-US" sz="2097" dirty="0"/>
          </a:p>
        </p:txBody>
      </p:sp>
      <p:sp>
        <p:nvSpPr>
          <p:cNvPr id="27" name="Text 8"/>
          <p:cNvSpPr/>
          <p:nvPr/>
        </p:nvSpPr>
        <p:spPr>
          <a:xfrm>
            <a:off x="9773389" y="9381999"/>
            <a:ext cx="3988237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 &amp; Updates</a:t>
            </a:r>
            <a:endParaRPr lang="en-US" sz="2097" dirty="0"/>
          </a:p>
        </p:txBody>
      </p:sp>
      <p:pic>
        <p:nvPicPr>
          <p:cNvPr id="30" name="Image 2"/>
          <p:cNvPicPr>
            <a:picLocks noChangeAspect="1"/>
          </p:cNvPicPr>
          <p:nvPr/>
        </p:nvPicPr>
        <p:blipFill>
          <a:blip r:embed="rId17">
            <a:biLevel thresh="25000"/>
          </a:blip>
          <a:srcRect/>
          <a:stretch/>
        </p:blipFill>
        <p:spPr>
          <a:xfrm>
            <a:off x="10914254" y="8238287"/>
            <a:ext cx="1582472" cy="168009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5A1AC89-7B47-953C-1717-12E5E6671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57" y="8706723"/>
            <a:ext cx="643221" cy="64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מלבן 32">
            <a:extLst>
              <a:ext uri="{FF2B5EF4-FFF2-40B4-BE49-F238E27FC236}">
                <a16:creationId xmlns:a16="http://schemas.microsoft.com/office/drawing/2014/main" id="{944F76CE-5644-048F-FF56-949241C4D220}"/>
              </a:ext>
            </a:extLst>
          </p:cNvPr>
          <p:cNvSpPr/>
          <p:nvPr/>
        </p:nvSpPr>
        <p:spPr>
          <a:xfrm>
            <a:off x="2343495" y="8758945"/>
            <a:ext cx="498960" cy="51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2" name="תמונה 31" descr="תמונה שמכילה גופן, גרפיקה, עיצוב גרפי, לוגו&#10;&#10;התיאור נוצר באופן אוטומטי">
            <a:extLst>
              <a:ext uri="{FF2B5EF4-FFF2-40B4-BE49-F238E27FC236}">
                <a16:creationId xmlns:a16="http://schemas.microsoft.com/office/drawing/2014/main" id="{3ABE1034-7A89-8986-D6FB-5DD03433465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74990"/>
          <a:stretch/>
        </p:blipFill>
        <p:spPr>
          <a:xfrm>
            <a:off x="2296805" y="8678838"/>
            <a:ext cx="615335" cy="6248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350163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2254553" y="975920"/>
            <a:ext cx="10735866" cy="6658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en-US" sz="4194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MAGMA: Leaders in Magnetic Solutions</a:t>
            </a:r>
            <a:endParaRPr lang="en-US" sz="419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09" y="2583288"/>
            <a:ext cx="3429714" cy="21201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11709" y="5146210"/>
            <a:ext cx="3988118" cy="832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Diverse Magnetic Products</a:t>
            </a:r>
            <a:endParaRPr lang="en-US" sz="2621" dirty="0"/>
          </a:p>
        </p:txBody>
      </p:sp>
      <p:sp>
        <p:nvSpPr>
          <p:cNvPr id="7" name="Text 4"/>
          <p:cNvSpPr/>
          <p:nvPr/>
        </p:nvSpPr>
        <p:spPr>
          <a:xfrm>
            <a:off x="811709" y="6407897"/>
            <a:ext cx="3988118" cy="29835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400">
                <a:solidFill>
                  <a:schemeClr val="bg1"/>
                </a:solidFill>
              </a:rPr>
              <a:t>With over 40 years of expertise, Magma offers a wide range of magnetic products and comprehensive magnetic services. Our portfolio also feature custom-made options tailored to meet your unique requirements.</a:t>
            </a: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344" y="2593971"/>
            <a:ext cx="3429714" cy="212012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417344" y="5144842"/>
            <a:ext cx="3988118" cy="832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Cutting-Edge Technology</a:t>
            </a:r>
            <a:endParaRPr lang="en-US" sz="2621" dirty="0"/>
          </a:p>
        </p:txBody>
      </p:sp>
      <p:sp>
        <p:nvSpPr>
          <p:cNvPr id="10" name="Text 6"/>
          <p:cNvSpPr/>
          <p:nvPr/>
        </p:nvSpPr>
        <p:spPr>
          <a:xfrm>
            <a:off x="5417344" y="6407897"/>
            <a:ext cx="3988118" cy="29835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400">
                <a:solidFill>
                  <a:schemeClr val="bg1"/>
                </a:solidFill>
              </a:rPr>
              <a:t>Combining decades of industry expertise with cutting-edge technology and a state-of-the-art magnetic laboratory, Magma delivers top-notch magnetic solutions for various applications.</a:t>
            </a: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979" y="2593971"/>
            <a:ext cx="3429833" cy="21202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974818" y="5144842"/>
            <a:ext cx="3988237" cy="832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Diverse Applications for all Industries</a:t>
            </a:r>
            <a:endParaRPr lang="en-US" sz="2621" dirty="0"/>
          </a:p>
        </p:txBody>
      </p:sp>
      <p:sp>
        <p:nvSpPr>
          <p:cNvPr id="13" name="Text 8"/>
          <p:cNvSpPr/>
          <p:nvPr/>
        </p:nvSpPr>
        <p:spPr>
          <a:xfrm>
            <a:off x="10022979" y="6407897"/>
            <a:ext cx="3988237" cy="25572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 a trusted partner, Magma provides innovative magnetic solutions to meet the unique needs of customers across many different sectors, from biomedical to green energy.</a:t>
            </a:r>
            <a:endParaRPr lang="en-US" sz="2097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803" y="728481"/>
            <a:ext cx="1513417" cy="9132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6300" y="2464039"/>
            <a:ext cx="2944813" cy="7197731"/>
            <a:chOff x="0" y="0"/>
            <a:chExt cx="2834212" cy="64717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4212" cy="6471765"/>
            </a:xfrm>
            <a:custGeom>
              <a:avLst/>
              <a:gdLst/>
              <a:ahLst/>
              <a:cxnLst/>
              <a:rect l="l" t="t" r="r" b="b"/>
              <a:pathLst>
                <a:path w="2834212" h="6471765">
                  <a:moveTo>
                    <a:pt x="2709752" y="6471764"/>
                  </a:moveTo>
                  <a:lnTo>
                    <a:pt x="124460" y="6471764"/>
                  </a:lnTo>
                  <a:cubicBezTo>
                    <a:pt x="55880" y="6471764"/>
                    <a:pt x="0" y="6415884"/>
                    <a:pt x="0" y="63473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9752" y="0"/>
                  </a:lnTo>
                  <a:cubicBezTo>
                    <a:pt x="2778332" y="0"/>
                    <a:pt x="2834212" y="55880"/>
                    <a:pt x="2834212" y="124460"/>
                  </a:cubicBezTo>
                  <a:lnTo>
                    <a:pt x="2834212" y="6347304"/>
                  </a:lnTo>
                  <a:cubicBezTo>
                    <a:pt x="2834212" y="6415884"/>
                    <a:pt x="2778332" y="6471765"/>
                    <a:pt x="2709752" y="6471765"/>
                  </a:cubicBezTo>
                  <a:close/>
                </a:path>
              </a:pathLst>
            </a:custGeom>
            <a:solidFill>
              <a:srgbClr val="15BDBD">
                <a:alpha val="83922"/>
              </a:srgbClr>
            </a:solid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551" y="2358664"/>
            <a:ext cx="2944813" cy="6954901"/>
            <a:chOff x="0" y="0"/>
            <a:chExt cx="2834212" cy="638304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34212" cy="6383042"/>
            </a:xfrm>
            <a:custGeom>
              <a:avLst/>
              <a:gdLst/>
              <a:ahLst/>
              <a:cxnLst/>
              <a:rect l="l" t="t" r="r" b="b"/>
              <a:pathLst>
                <a:path w="2834212" h="6383042">
                  <a:moveTo>
                    <a:pt x="2709752" y="6383042"/>
                  </a:moveTo>
                  <a:lnTo>
                    <a:pt x="124460" y="6383042"/>
                  </a:lnTo>
                  <a:cubicBezTo>
                    <a:pt x="55880" y="6383042"/>
                    <a:pt x="0" y="6327162"/>
                    <a:pt x="0" y="62585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9752" y="0"/>
                  </a:lnTo>
                  <a:cubicBezTo>
                    <a:pt x="2778332" y="0"/>
                    <a:pt x="2834212" y="55880"/>
                    <a:pt x="2834212" y="124460"/>
                  </a:cubicBezTo>
                  <a:lnTo>
                    <a:pt x="2834212" y="6258582"/>
                  </a:lnTo>
                  <a:cubicBezTo>
                    <a:pt x="2834212" y="6327162"/>
                    <a:pt x="2778332" y="6383042"/>
                    <a:pt x="2709752" y="638304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1675" y="2625060"/>
            <a:ext cx="2484588" cy="2484588"/>
            <a:chOff x="0" y="0"/>
            <a:chExt cx="13716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2"/>
              <a:stretch>
                <a:fillRect r="-50093"/>
              </a:stretch>
            </a:blip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25192" y="2493384"/>
            <a:ext cx="2944813" cy="7168386"/>
            <a:chOff x="0" y="0"/>
            <a:chExt cx="2834212" cy="64435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34212" cy="6443521"/>
            </a:xfrm>
            <a:custGeom>
              <a:avLst/>
              <a:gdLst/>
              <a:ahLst/>
              <a:cxnLst/>
              <a:rect l="l" t="t" r="r" b="b"/>
              <a:pathLst>
                <a:path w="2834212" h="6443521">
                  <a:moveTo>
                    <a:pt x="2709752" y="6443521"/>
                  </a:moveTo>
                  <a:lnTo>
                    <a:pt x="124460" y="6443521"/>
                  </a:lnTo>
                  <a:cubicBezTo>
                    <a:pt x="55880" y="6443521"/>
                    <a:pt x="0" y="6387641"/>
                    <a:pt x="0" y="6319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9752" y="0"/>
                  </a:lnTo>
                  <a:cubicBezTo>
                    <a:pt x="2778332" y="0"/>
                    <a:pt x="2834212" y="55880"/>
                    <a:pt x="2834212" y="124460"/>
                  </a:cubicBezTo>
                  <a:lnTo>
                    <a:pt x="2834212" y="6319061"/>
                  </a:lnTo>
                  <a:cubicBezTo>
                    <a:pt x="2834212" y="6387641"/>
                    <a:pt x="2778332" y="6443521"/>
                    <a:pt x="2709752" y="6443521"/>
                  </a:cubicBezTo>
                  <a:close/>
                </a:path>
              </a:pathLst>
            </a:custGeom>
            <a:solidFill>
              <a:srgbClr val="15BDBD">
                <a:alpha val="83922"/>
              </a:srgbClr>
            </a:solid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04444" y="2388010"/>
            <a:ext cx="2944813" cy="6954900"/>
            <a:chOff x="0" y="0"/>
            <a:chExt cx="2834212" cy="63547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34212" cy="6354799"/>
            </a:xfrm>
            <a:custGeom>
              <a:avLst/>
              <a:gdLst/>
              <a:ahLst/>
              <a:cxnLst/>
              <a:rect l="l" t="t" r="r" b="b"/>
              <a:pathLst>
                <a:path w="2834212" h="6354799">
                  <a:moveTo>
                    <a:pt x="2709752" y="6354799"/>
                  </a:moveTo>
                  <a:lnTo>
                    <a:pt x="124460" y="6354799"/>
                  </a:lnTo>
                  <a:cubicBezTo>
                    <a:pt x="55880" y="6354799"/>
                    <a:pt x="0" y="6298919"/>
                    <a:pt x="0" y="6230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9752" y="0"/>
                  </a:lnTo>
                  <a:cubicBezTo>
                    <a:pt x="2778332" y="0"/>
                    <a:pt x="2834212" y="55880"/>
                    <a:pt x="2834212" y="124460"/>
                  </a:cubicBezTo>
                  <a:lnTo>
                    <a:pt x="2834212" y="6230339"/>
                  </a:lnTo>
                  <a:cubicBezTo>
                    <a:pt x="2834212" y="6298919"/>
                    <a:pt x="2778332" y="6354799"/>
                    <a:pt x="2709752" y="635479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730567" y="2654406"/>
            <a:ext cx="2484588" cy="2484588"/>
            <a:chOff x="0" y="0"/>
            <a:chExt cx="13716000" cy="13716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195746" y="2464038"/>
            <a:ext cx="2944813" cy="7197731"/>
            <a:chOff x="0" y="0"/>
            <a:chExt cx="2834212" cy="64717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34212" cy="6471765"/>
            </a:xfrm>
            <a:custGeom>
              <a:avLst/>
              <a:gdLst/>
              <a:ahLst/>
              <a:cxnLst/>
              <a:rect l="l" t="t" r="r" b="b"/>
              <a:pathLst>
                <a:path w="2834212" h="6471765">
                  <a:moveTo>
                    <a:pt x="2709752" y="6471764"/>
                  </a:moveTo>
                  <a:lnTo>
                    <a:pt x="124460" y="6471764"/>
                  </a:lnTo>
                  <a:cubicBezTo>
                    <a:pt x="55880" y="6471764"/>
                    <a:pt x="0" y="6415884"/>
                    <a:pt x="0" y="63473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9752" y="0"/>
                  </a:lnTo>
                  <a:cubicBezTo>
                    <a:pt x="2778332" y="0"/>
                    <a:pt x="2834212" y="55880"/>
                    <a:pt x="2834212" y="124460"/>
                  </a:cubicBezTo>
                  <a:lnTo>
                    <a:pt x="2834212" y="6347304"/>
                  </a:lnTo>
                  <a:cubicBezTo>
                    <a:pt x="2834212" y="6415884"/>
                    <a:pt x="2778332" y="6471765"/>
                    <a:pt x="2709752" y="6471765"/>
                  </a:cubicBezTo>
                  <a:close/>
                </a:path>
              </a:pathLst>
            </a:custGeom>
            <a:solidFill>
              <a:srgbClr val="15BDBD">
                <a:alpha val="83922"/>
              </a:srgbClr>
            </a:solid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074997" y="2358665"/>
            <a:ext cx="2944813" cy="6954900"/>
            <a:chOff x="0" y="0"/>
            <a:chExt cx="2834212" cy="63830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34212" cy="6383042"/>
            </a:xfrm>
            <a:custGeom>
              <a:avLst/>
              <a:gdLst/>
              <a:ahLst/>
              <a:cxnLst/>
              <a:rect l="l" t="t" r="r" b="b"/>
              <a:pathLst>
                <a:path w="2834212" h="6383042">
                  <a:moveTo>
                    <a:pt x="2709752" y="6383042"/>
                  </a:moveTo>
                  <a:lnTo>
                    <a:pt x="124460" y="6383042"/>
                  </a:lnTo>
                  <a:cubicBezTo>
                    <a:pt x="55880" y="6383042"/>
                    <a:pt x="0" y="6327162"/>
                    <a:pt x="0" y="62585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9752" y="0"/>
                  </a:lnTo>
                  <a:cubicBezTo>
                    <a:pt x="2778332" y="0"/>
                    <a:pt x="2834212" y="55880"/>
                    <a:pt x="2834212" y="124460"/>
                  </a:cubicBezTo>
                  <a:lnTo>
                    <a:pt x="2834212" y="6258582"/>
                  </a:lnTo>
                  <a:cubicBezTo>
                    <a:pt x="2834212" y="6327162"/>
                    <a:pt x="2778332" y="6383042"/>
                    <a:pt x="2709752" y="638304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285421" y="2625060"/>
            <a:ext cx="2484588" cy="2484588"/>
            <a:chOff x="0" y="0"/>
            <a:chExt cx="13716000" cy="13716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4"/>
              <a:stretch>
                <a:fillRect l="-11797" r="-11797"/>
              </a:stretch>
            </a:blip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054639" y="2493384"/>
            <a:ext cx="2944813" cy="7168386"/>
            <a:chOff x="0" y="0"/>
            <a:chExt cx="2834212" cy="644352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834212" cy="6443521"/>
            </a:xfrm>
            <a:custGeom>
              <a:avLst/>
              <a:gdLst/>
              <a:ahLst/>
              <a:cxnLst/>
              <a:rect l="l" t="t" r="r" b="b"/>
              <a:pathLst>
                <a:path w="2834212" h="6443521">
                  <a:moveTo>
                    <a:pt x="2709752" y="6443521"/>
                  </a:moveTo>
                  <a:lnTo>
                    <a:pt x="124460" y="6443521"/>
                  </a:lnTo>
                  <a:cubicBezTo>
                    <a:pt x="55880" y="6443521"/>
                    <a:pt x="0" y="6387641"/>
                    <a:pt x="0" y="6319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9752" y="0"/>
                  </a:lnTo>
                  <a:cubicBezTo>
                    <a:pt x="2778332" y="0"/>
                    <a:pt x="2834212" y="55880"/>
                    <a:pt x="2834212" y="124460"/>
                  </a:cubicBezTo>
                  <a:lnTo>
                    <a:pt x="2834212" y="6319061"/>
                  </a:lnTo>
                  <a:cubicBezTo>
                    <a:pt x="2834212" y="6387641"/>
                    <a:pt x="2778332" y="6443521"/>
                    <a:pt x="2709752" y="6443521"/>
                  </a:cubicBezTo>
                  <a:close/>
                </a:path>
              </a:pathLst>
            </a:custGeom>
            <a:solidFill>
              <a:srgbClr val="15BDBD">
                <a:alpha val="83922"/>
              </a:srgbClr>
            </a:solid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933891" y="2388010"/>
            <a:ext cx="2944813" cy="6954900"/>
            <a:chOff x="0" y="0"/>
            <a:chExt cx="2834212" cy="635479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834212" cy="6354799"/>
            </a:xfrm>
            <a:custGeom>
              <a:avLst/>
              <a:gdLst/>
              <a:ahLst/>
              <a:cxnLst/>
              <a:rect l="l" t="t" r="r" b="b"/>
              <a:pathLst>
                <a:path w="2834212" h="6354799">
                  <a:moveTo>
                    <a:pt x="2709752" y="6354799"/>
                  </a:moveTo>
                  <a:lnTo>
                    <a:pt x="124460" y="6354799"/>
                  </a:lnTo>
                  <a:cubicBezTo>
                    <a:pt x="55880" y="6354799"/>
                    <a:pt x="0" y="6298919"/>
                    <a:pt x="0" y="6230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9752" y="0"/>
                  </a:lnTo>
                  <a:cubicBezTo>
                    <a:pt x="2778332" y="0"/>
                    <a:pt x="2834212" y="55880"/>
                    <a:pt x="2834212" y="124460"/>
                  </a:cubicBezTo>
                  <a:lnTo>
                    <a:pt x="2834212" y="6230339"/>
                  </a:lnTo>
                  <a:cubicBezTo>
                    <a:pt x="2834212" y="6298919"/>
                    <a:pt x="2778332" y="6354799"/>
                    <a:pt x="2709752" y="635479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144314" y="2654406"/>
            <a:ext cx="2484588" cy="2484588"/>
            <a:chOff x="0" y="0"/>
            <a:chExt cx="13716000" cy="13716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43428" y="1036934"/>
            <a:ext cx="12394264" cy="650756"/>
          </a:xfrm>
          <a:prstGeom prst="rect">
            <a:avLst/>
          </a:prstGeom>
          <a:noFill/>
          <a:ln/>
        </p:spPr>
        <p:txBody>
          <a:bodyPr wrap="none" rtlCol="0" anchor="t"/>
          <a:lstStyle>
            <a:lvl1pPr indent="0" algn="ctr">
              <a:lnSpc>
                <a:spcPts val="5242"/>
              </a:lnSpc>
              <a:buNone/>
              <a:defRPr sz="4194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defRPr>
            </a:lvl1pPr>
          </a:lstStyle>
          <a:p>
            <a:r>
              <a:rPr lang="en-US" b="1">
                <a:sym typeface="Poppins Bold"/>
              </a:rPr>
              <a:t>Magnetic Know-How Support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34910" y="5421195"/>
            <a:ext cx="2484588" cy="120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293785">
              <a:lnSpc>
                <a:spcPts val="3167"/>
              </a:lnSpc>
            </a:pPr>
            <a:r>
              <a:rPr lang="en-US" sz="2183" b="1">
                <a:latin typeface="Poppins" panose="00000500000000000000" pitchFamily="2" charset="0"/>
                <a:ea typeface="Anton"/>
                <a:cs typeface="Poppins" panose="00000500000000000000" pitchFamily="2" charset="0"/>
                <a:sym typeface="Anto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R&amp;D </a:t>
            </a:r>
            <a:br>
              <a:rPr lang="en-US" sz="2183" b="1">
                <a:solidFill>
                  <a:srgbClr val="0000FF"/>
                </a:solidFill>
                <a:latin typeface="Poppins" panose="00000500000000000000" pitchFamily="2" charset="0"/>
                <a:ea typeface="Anton"/>
                <a:cs typeface="Poppins" panose="00000500000000000000" pitchFamily="2" charset="0"/>
                <a:sym typeface="Anto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183" b="1">
                <a:latin typeface="Poppins" panose="00000500000000000000" pitchFamily="2" charset="0"/>
                <a:ea typeface="Anton"/>
                <a:cs typeface="Poppins" panose="00000500000000000000" pitchFamily="2" charset="0"/>
                <a:sym typeface="Anto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</a:t>
            </a:r>
            <a:endParaRPr lang="en-US" sz="2183" b="1">
              <a:latin typeface="Poppins" panose="00000500000000000000" pitchFamily="2" charset="0"/>
              <a:ea typeface="Anton"/>
              <a:cs typeface="Poppins" panose="00000500000000000000" pitchFamily="2" charset="0"/>
              <a:sym typeface="Anton"/>
            </a:endParaRPr>
          </a:p>
          <a:p>
            <a:pPr algn="ctr" defTabSz="1293785">
              <a:lnSpc>
                <a:spcPts val="3167"/>
              </a:lnSpc>
              <a:spcBef>
                <a:spcPct val="0"/>
              </a:spcBef>
            </a:pPr>
            <a:endParaRPr lang="en-US" sz="2183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88369" y="6681809"/>
            <a:ext cx="273089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293785">
              <a:lnSpc>
                <a:spcPts val="2357"/>
              </a:lnSpc>
            </a:pPr>
            <a:r>
              <a:rPr lang="en-US" sz="230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We support research and development efforts, offering </a:t>
            </a:r>
            <a:r>
              <a:rPr lang="en-US" sz="2300">
                <a:solidFill>
                  <a:srgbClr val="000000"/>
                </a:solidFill>
                <a:ea typeface="Source Sans Pro Bold"/>
                <a:cs typeface="Source Sans Pro Bold"/>
                <a:sym typeface="Source Sans Pro Bold"/>
              </a:rPr>
              <a:t>magnetic design</a:t>
            </a:r>
            <a:r>
              <a:rPr lang="en-US" sz="230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300">
                <a:solidFill>
                  <a:srgbClr val="000000"/>
                </a:solidFill>
                <a:ea typeface="Source Sans Pro Bold"/>
                <a:cs typeface="Source Sans Pro Bold"/>
                <a:sym typeface="Source Sans Pro Bold"/>
              </a:rPr>
              <a:t>consulting</a:t>
            </a:r>
            <a:r>
              <a:rPr lang="en-US" sz="230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, and </a:t>
            </a:r>
            <a:r>
              <a:rPr lang="en-US" sz="2300">
                <a:solidFill>
                  <a:srgbClr val="000000"/>
                </a:solidFill>
                <a:ea typeface="Source Sans Pro Bold"/>
                <a:cs typeface="Source Sans Pro Bold"/>
                <a:sym typeface="Source Sans Pro Bold"/>
              </a:rPr>
              <a:t>FEM analysis services</a:t>
            </a:r>
            <a:r>
              <a:rPr lang="en-US" sz="230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 across all industries and applications.</a:t>
            </a:r>
          </a:p>
          <a:p>
            <a:pPr defTabSz="1293785">
              <a:lnSpc>
                <a:spcPts val="2357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730567" y="5421195"/>
            <a:ext cx="2484588" cy="120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293785">
              <a:lnSpc>
                <a:spcPts val="3167"/>
              </a:lnSpc>
            </a:pPr>
            <a:r>
              <a:rPr lang="en-US" sz="2183" b="1">
                <a:latin typeface="Poppins" panose="00000500000000000000" pitchFamily="2" charset="0"/>
                <a:cs typeface="Poppins" panose="00000500000000000000" pitchFamily="2" charset="0"/>
                <a:sym typeface="Anto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Magnetic </a:t>
            </a:r>
          </a:p>
          <a:p>
            <a:pPr algn="ctr" defTabSz="1293785">
              <a:lnSpc>
                <a:spcPts val="3167"/>
              </a:lnSpc>
            </a:pPr>
            <a:r>
              <a:rPr lang="en-US" sz="2183" b="1">
                <a:latin typeface="Poppins" panose="00000500000000000000" pitchFamily="2" charset="0"/>
                <a:cs typeface="Poppins" panose="00000500000000000000" pitchFamily="2" charset="0"/>
                <a:sym typeface="Anto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Laboratory </a:t>
            </a:r>
            <a:endParaRPr lang="en-US" sz="2183" b="1">
              <a:latin typeface="Poppins" panose="00000500000000000000" pitchFamily="2" charset="0"/>
              <a:cs typeface="Poppins" panose="00000500000000000000" pitchFamily="2" charset="0"/>
              <a:sym typeface="Anton"/>
            </a:endParaRPr>
          </a:p>
          <a:p>
            <a:pPr algn="ctr" defTabSz="1293785">
              <a:lnSpc>
                <a:spcPts val="3167"/>
              </a:lnSpc>
              <a:spcBef>
                <a:spcPct val="0"/>
              </a:spcBef>
            </a:pPr>
            <a:endParaRPr lang="en-US" sz="2183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752095" y="6636368"/>
            <a:ext cx="2583808" cy="277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defTabSz="1293785">
              <a:lnSpc>
                <a:spcPts val="2357"/>
              </a:lnSpc>
              <a:defRPr sz="2300">
                <a:solidFill>
                  <a:srgbClr val="000000"/>
                </a:solidFill>
                <a:ea typeface="Source Sans Pro"/>
                <a:cs typeface="Source Sans Pro"/>
              </a:defRPr>
            </a:lvl1pPr>
          </a:lstStyle>
          <a:p>
            <a:r>
              <a:rPr lang="en-US">
                <a:sym typeface="Source Sans Pro"/>
              </a:rPr>
              <a:t>Our state-of-art lab is equipped with all the necessary magnetic equipment and provides reliable data through extensive testing and measurements.</a:t>
            </a:r>
          </a:p>
          <a:p>
            <a:endParaRPr lang="en-US">
              <a:sym typeface="Source Sans Pro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305111" y="5421195"/>
            <a:ext cx="2484588" cy="120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293785">
              <a:lnSpc>
                <a:spcPts val="3167"/>
              </a:lnSpc>
            </a:pPr>
            <a:r>
              <a:rPr lang="en-US" sz="2183" b="1">
                <a:latin typeface="Poppins" panose="00000500000000000000" pitchFamily="2" charset="0"/>
                <a:cs typeface="Poppins" panose="00000500000000000000" pitchFamily="2" charset="0"/>
                <a:sym typeface="Anto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Simulation </a:t>
            </a:r>
          </a:p>
          <a:p>
            <a:pPr algn="ctr" defTabSz="1293785">
              <a:lnSpc>
                <a:spcPts val="3167"/>
              </a:lnSpc>
            </a:pPr>
            <a:r>
              <a:rPr lang="en-US" sz="2183" b="1">
                <a:latin typeface="Poppins" panose="00000500000000000000" pitchFamily="2" charset="0"/>
                <a:cs typeface="Poppins" panose="00000500000000000000" pitchFamily="2" charset="0"/>
                <a:sym typeface="Anto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Expertise</a:t>
            </a:r>
            <a:endParaRPr lang="en-US" sz="2183" b="1">
              <a:latin typeface="Poppins" panose="00000500000000000000" pitchFamily="2" charset="0"/>
              <a:cs typeface="Poppins" panose="00000500000000000000" pitchFamily="2" charset="0"/>
              <a:sym typeface="Anton"/>
            </a:endParaRPr>
          </a:p>
          <a:p>
            <a:pPr algn="ctr" defTabSz="1293785">
              <a:lnSpc>
                <a:spcPts val="3167"/>
              </a:lnSpc>
              <a:spcBef>
                <a:spcPct val="0"/>
              </a:spcBef>
            </a:pPr>
            <a:endParaRPr lang="en-US" sz="2183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05111" y="6681809"/>
            <a:ext cx="2408382" cy="2747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defTabSz="1293785">
              <a:lnSpc>
                <a:spcPts val="2357"/>
              </a:lnSpc>
              <a:defRPr sz="2300">
                <a:solidFill>
                  <a:srgbClr val="000000"/>
                </a:solidFill>
                <a:ea typeface="Source Sans Pro"/>
                <a:cs typeface="Source Sans Pro"/>
              </a:defRPr>
            </a:lvl1pPr>
          </a:lstStyle>
          <a:p>
            <a:r>
              <a:rPr lang="en-US">
                <a:sym typeface="Source Sans Pro"/>
              </a:rPr>
              <a:t>We are Using ANSYS MAXWELL sophisticated software to precisely simulate magnetic behavior and ensure optimal performance.</a:t>
            </a:r>
          </a:p>
          <a:p>
            <a:endParaRPr lang="en-US">
              <a:sym typeface="Source Sans Pro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1163005" y="5421195"/>
            <a:ext cx="2484588" cy="120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293785">
              <a:lnSpc>
                <a:spcPts val="3167"/>
              </a:lnSpc>
            </a:pPr>
            <a:r>
              <a:rPr lang="en-US" sz="2183" b="1">
                <a:latin typeface="Poppins" panose="00000500000000000000" pitchFamily="2" charset="0"/>
                <a:cs typeface="Poppins" panose="00000500000000000000" pitchFamily="2" charset="0"/>
                <a:sym typeface="Anton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Magnetic </a:t>
            </a:r>
          </a:p>
          <a:p>
            <a:pPr algn="ctr" defTabSz="1293785">
              <a:lnSpc>
                <a:spcPts val="3167"/>
              </a:lnSpc>
            </a:pPr>
            <a:r>
              <a:rPr lang="en-US" sz="2183" b="1">
                <a:latin typeface="Poppins" panose="00000500000000000000" pitchFamily="2" charset="0"/>
                <a:cs typeface="Poppins" panose="00000500000000000000" pitchFamily="2" charset="0"/>
                <a:sym typeface="Anton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Solutions</a:t>
            </a:r>
            <a:endParaRPr lang="en-US" sz="2183" b="1">
              <a:latin typeface="Poppins" panose="00000500000000000000" pitchFamily="2" charset="0"/>
              <a:cs typeface="Poppins" panose="00000500000000000000" pitchFamily="2" charset="0"/>
              <a:sym typeface="Anton"/>
            </a:endParaRPr>
          </a:p>
          <a:p>
            <a:pPr algn="ctr" defTabSz="1293785">
              <a:lnSpc>
                <a:spcPts val="3167"/>
              </a:lnSpc>
              <a:spcBef>
                <a:spcPct val="0"/>
              </a:spcBef>
            </a:pPr>
            <a:endParaRPr lang="en-US" sz="2183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1284751" y="6637295"/>
            <a:ext cx="2484587" cy="243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defTabSz="1293785">
              <a:lnSpc>
                <a:spcPts val="2357"/>
              </a:lnSpc>
              <a:defRPr sz="2300">
                <a:solidFill>
                  <a:srgbClr val="000000"/>
                </a:solidFill>
                <a:ea typeface="Source Sans Pro"/>
                <a:cs typeface="Source Sans Pro"/>
              </a:defRPr>
            </a:lvl1pPr>
          </a:lstStyle>
          <a:p>
            <a:r>
              <a:rPr lang="en-US"/>
              <a:t>Our team collaborates closely with clients to create innovative magnetic solutions tailored to their unique needs and challenges.</a:t>
            </a:r>
            <a:endParaRPr lang="en-US">
              <a:sym typeface="Source Sans Pro"/>
            </a:endParaRPr>
          </a:p>
        </p:txBody>
      </p:sp>
      <p:pic>
        <p:nvPicPr>
          <p:cNvPr id="37" name="Image 3" descr="preencoded.png">
            <a:extLst>
              <a:ext uri="{FF2B5EF4-FFF2-40B4-BE49-F238E27FC236}">
                <a16:creationId xmlns:a16="http://schemas.microsoft.com/office/drawing/2014/main" id="{55B5A202-BF78-0D7F-B96F-D70698891B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369" y="764699"/>
            <a:ext cx="1513417" cy="9132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350163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3401497" y="506091"/>
            <a:ext cx="7827169" cy="6658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Magma's Magnetic Product</a:t>
            </a:r>
            <a:r>
              <a:rPr lang="en-US" sz="4194" b="1" dirty="0">
                <a:solidFill>
                  <a:srgbClr val="F0FC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</a:t>
            </a:r>
            <a:endParaRPr lang="en-US" sz="419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953" y="2103626"/>
            <a:ext cx="2891195" cy="178727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872192" y="4133044"/>
            <a:ext cx="2891195" cy="832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u="sng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Neodymium Magnets</a:t>
            </a:r>
            <a:endParaRPr lang="en-US" sz="2621" dirty="0"/>
          </a:p>
        </p:txBody>
      </p:sp>
      <p:sp>
        <p:nvSpPr>
          <p:cNvPr id="7" name="Text 4"/>
          <p:cNvSpPr/>
          <p:nvPr/>
        </p:nvSpPr>
        <p:spPr>
          <a:xfrm>
            <a:off x="933569" y="5241533"/>
            <a:ext cx="2891195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840" y="6448313"/>
            <a:ext cx="2891314" cy="178727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282589" y="8540533"/>
            <a:ext cx="2891314" cy="832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u="sng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Samarium Cobalt Magnets</a:t>
            </a:r>
            <a:endParaRPr lang="en-US" sz="2621" dirty="0"/>
          </a:p>
        </p:txBody>
      </p:sp>
      <p:sp>
        <p:nvSpPr>
          <p:cNvPr id="10" name="Text 6"/>
          <p:cNvSpPr/>
          <p:nvPr/>
        </p:nvSpPr>
        <p:spPr>
          <a:xfrm>
            <a:off x="4224099" y="5241533"/>
            <a:ext cx="2891314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4749" y="6448313"/>
            <a:ext cx="2891314" cy="178727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56499" y="8540533"/>
            <a:ext cx="2891314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u="sng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Ferrite Magnets</a:t>
            </a:r>
            <a:endParaRPr lang="en-US" sz="2621" dirty="0"/>
          </a:p>
        </p:txBody>
      </p:sp>
      <p:sp>
        <p:nvSpPr>
          <p:cNvPr id="13" name="Text 8"/>
          <p:cNvSpPr/>
          <p:nvPr/>
        </p:nvSpPr>
        <p:spPr>
          <a:xfrm>
            <a:off x="7514749" y="4825320"/>
            <a:ext cx="2891314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5658" y="6413042"/>
            <a:ext cx="2891314" cy="178727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727834" y="8540533"/>
            <a:ext cx="2891314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u="sng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AlNiCo Magnets</a:t>
            </a:r>
            <a:endParaRPr lang="en-US" sz="2621" dirty="0"/>
          </a:p>
        </p:txBody>
      </p:sp>
      <p:sp>
        <p:nvSpPr>
          <p:cNvPr id="16" name="Text 10"/>
          <p:cNvSpPr/>
          <p:nvPr/>
        </p:nvSpPr>
        <p:spPr>
          <a:xfrm>
            <a:off x="10805398" y="4825320"/>
            <a:ext cx="2891314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3959" y="2062662"/>
            <a:ext cx="2891195" cy="1787270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4224098" y="4261258"/>
            <a:ext cx="2891195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u="sng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Electromagnets</a:t>
            </a: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621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3051" y="6413042"/>
            <a:ext cx="2891314" cy="1787270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928446" y="8540533"/>
            <a:ext cx="2891314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en-US" sz="2621" u="sng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Solenoids</a:t>
            </a:r>
            <a:endParaRPr lang="en-US" sz="2621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14749" y="2045929"/>
            <a:ext cx="2891314" cy="178727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7513082" y="4133044"/>
            <a:ext cx="2891314" cy="832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u="sng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Magnetic Assemblies</a:t>
            </a:r>
            <a:endParaRPr lang="en-US" sz="2621" dirty="0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3051" y="2096522"/>
            <a:ext cx="2891314" cy="1787270"/>
          </a:xfrm>
          <a:prstGeom prst="rect">
            <a:avLst/>
          </a:prstGeom>
        </p:spPr>
      </p:pic>
      <p:sp>
        <p:nvSpPr>
          <p:cNvPr id="24" name="Text 14"/>
          <p:cNvSpPr/>
          <p:nvPr/>
        </p:nvSpPr>
        <p:spPr>
          <a:xfrm>
            <a:off x="933449" y="4251759"/>
            <a:ext cx="2891314" cy="832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u="sng">
                <a:solidFill>
                  <a:schemeClr val="bg1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Magnetic Design</a:t>
            </a:r>
            <a:endParaRPr lang="en-US" sz="2621" dirty="0">
              <a:solidFill>
                <a:schemeClr val="bg1"/>
              </a:solidFill>
            </a:endParaRPr>
          </a:p>
        </p:txBody>
      </p:sp>
      <p:pic>
        <p:nvPicPr>
          <p:cNvPr id="26" name="Image 3" descr="preencoded.png">
            <a:extLst>
              <a:ext uri="{FF2B5EF4-FFF2-40B4-BE49-F238E27FC236}">
                <a16:creationId xmlns:a16="http://schemas.microsoft.com/office/drawing/2014/main" id="{7E27F253-E112-B662-DE6B-F2FB26858CB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0686" y="203500"/>
            <a:ext cx="1513417" cy="91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7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350163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4509135" y="1067797"/>
            <a:ext cx="5612011" cy="6658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New Line of Products</a:t>
            </a:r>
            <a:endParaRPr lang="en-US" sz="419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69" y="2997798"/>
            <a:ext cx="2891195" cy="178727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33569" y="5117919"/>
            <a:ext cx="2891195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C-CORES</a:t>
            </a:r>
            <a:endParaRPr lang="en-US" sz="2621" dirty="0"/>
          </a:p>
        </p:txBody>
      </p:sp>
      <p:sp>
        <p:nvSpPr>
          <p:cNvPr id="7" name="Text 4"/>
          <p:cNvSpPr/>
          <p:nvPr/>
        </p:nvSpPr>
        <p:spPr>
          <a:xfrm>
            <a:off x="933569" y="5693828"/>
            <a:ext cx="2891195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Single-phase wound cut cores</a:t>
            </a:r>
            <a:endParaRPr lang="en-US" sz="2097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099" y="2997798"/>
            <a:ext cx="2891314" cy="178727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224099" y="5117919"/>
            <a:ext cx="2891314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E-CORES</a:t>
            </a:r>
            <a:endParaRPr lang="en-US" sz="2621" dirty="0"/>
          </a:p>
        </p:txBody>
      </p:sp>
      <p:sp>
        <p:nvSpPr>
          <p:cNvPr id="10" name="Text 6"/>
          <p:cNvSpPr/>
          <p:nvPr/>
        </p:nvSpPr>
        <p:spPr>
          <a:xfrm>
            <a:off x="4224099" y="5693828"/>
            <a:ext cx="2891314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Three-phase wound cut cores</a:t>
            </a:r>
            <a:endParaRPr lang="en-US" sz="2097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749" y="2997798"/>
            <a:ext cx="2891314" cy="178727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514749" y="5117919"/>
            <a:ext cx="2891314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TOROIDS</a:t>
            </a:r>
            <a:endParaRPr lang="en-US" sz="2621" dirty="0"/>
          </a:p>
        </p:txBody>
      </p:sp>
      <p:sp>
        <p:nvSpPr>
          <p:cNvPr id="13" name="Text 8"/>
          <p:cNvSpPr/>
          <p:nvPr/>
        </p:nvSpPr>
        <p:spPr>
          <a:xfrm>
            <a:off x="7514749" y="5693828"/>
            <a:ext cx="2891314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Round-tape wound cores</a:t>
            </a:r>
            <a:endParaRPr lang="en-US" sz="2097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5398" y="2997798"/>
            <a:ext cx="2891314" cy="178727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805398" y="5117919"/>
            <a:ext cx="2891314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SPECIAL CORES</a:t>
            </a:r>
            <a:endParaRPr lang="en-US" sz="2621" dirty="0"/>
          </a:p>
        </p:txBody>
      </p:sp>
      <p:sp>
        <p:nvSpPr>
          <p:cNvPr id="16" name="Text 10"/>
          <p:cNvSpPr/>
          <p:nvPr/>
        </p:nvSpPr>
        <p:spPr>
          <a:xfrm>
            <a:off x="10805398" y="5693828"/>
            <a:ext cx="2891314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Special size &amp; shape requirements</a:t>
            </a:r>
            <a:endParaRPr lang="en-US" sz="2097" dirty="0"/>
          </a:p>
        </p:txBody>
      </p:sp>
      <p:sp>
        <p:nvSpPr>
          <p:cNvPr id="17" name="Text 11"/>
          <p:cNvSpPr/>
          <p:nvPr/>
        </p:nvSpPr>
        <p:spPr>
          <a:xfrm>
            <a:off x="933569" y="6845884"/>
            <a:ext cx="12763143" cy="17048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
Magma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has partnered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with </a:t>
            </a:r>
            <a:r>
              <a:rPr lang="en-US" sz="2097" b="1" u="sng" dirty="0">
                <a:solidFill>
                  <a:srgbClr val="658D1A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Eilor Magnetic Cores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which specializes in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manufacturing tape-wound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magnetic cores. This collaboration enables us to provide production means for highly efficient transformers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and inductors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tailored to our customers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' requirements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2097" dirty="0"/>
          </a:p>
        </p:txBody>
      </p:sp>
      <p:pic>
        <p:nvPicPr>
          <p:cNvPr id="19" name="Image 3" descr="preencoded.png">
            <a:extLst>
              <a:ext uri="{FF2B5EF4-FFF2-40B4-BE49-F238E27FC236}">
                <a16:creationId xmlns:a16="http://schemas.microsoft.com/office/drawing/2014/main" id="{68899FF5-1714-6AF5-C1A1-7C0FE7A54F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531" y="700841"/>
            <a:ext cx="1647442" cy="994135"/>
          </a:xfrm>
          <a:prstGeom prst="rect">
            <a:avLst/>
          </a:prstGeom>
        </p:spPr>
      </p:pic>
      <p:pic>
        <p:nvPicPr>
          <p:cNvPr id="21" name="תמונה 20" descr="תמונה שמכילה לוגו, סמל, עיצוב&#10;&#10;התיאור נוצר באופן אוטומטי">
            <a:extLst>
              <a:ext uri="{FF2B5EF4-FFF2-40B4-BE49-F238E27FC236}">
                <a16:creationId xmlns:a16="http://schemas.microsoft.com/office/drawing/2014/main" id="{E0687BF1-113D-126C-95DC-C9EE1B9798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693"/>
          <a:stretch/>
        </p:blipFill>
        <p:spPr>
          <a:xfrm>
            <a:off x="2709538" y="700841"/>
            <a:ext cx="1115226" cy="994136"/>
          </a:xfrm>
          <a:prstGeom prst="rect">
            <a:avLst/>
          </a:prstGeom>
        </p:spPr>
      </p:pic>
      <p:sp>
        <p:nvSpPr>
          <p:cNvPr id="28" name="מלבן 27">
            <a:extLst>
              <a:ext uri="{FF2B5EF4-FFF2-40B4-BE49-F238E27FC236}">
                <a16:creationId xmlns:a16="http://schemas.microsoft.com/office/drawing/2014/main" id="{62C4CFAF-9811-ED14-F8C5-D54EFB16AF98}"/>
              </a:ext>
            </a:extLst>
          </p:cNvPr>
          <p:cNvSpPr/>
          <p:nvPr/>
        </p:nvSpPr>
        <p:spPr>
          <a:xfrm>
            <a:off x="11676401" y="3215158"/>
            <a:ext cx="1347430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3C5538C2-F339-F487-DAF2-DCD7078A89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142" t="30017" r="16049" b="30840"/>
          <a:stretch/>
        </p:blipFill>
        <p:spPr>
          <a:xfrm flipH="1">
            <a:off x="11170497" y="2997798"/>
            <a:ext cx="2449980" cy="17612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3215" y="-582638"/>
            <a:ext cx="14627185" cy="11209501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6" name="Text 3"/>
          <p:cNvSpPr/>
          <p:nvPr/>
        </p:nvSpPr>
        <p:spPr>
          <a:xfrm>
            <a:off x="2658272" y="1725938"/>
            <a:ext cx="3524488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>
                <a:solidFill>
                  <a:srgbClr val="658D1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Magnetic </a:t>
            </a:r>
            <a:r>
              <a:rPr lang="en-US" sz="2621" b="1" dirty="0">
                <a:solidFill>
                  <a:srgbClr val="658D1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Simulation</a:t>
            </a:r>
            <a:endParaRPr lang="en-US" sz="2621" dirty="0"/>
          </a:p>
        </p:txBody>
      </p:sp>
      <p:sp>
        <p:nvSpPr>
          <p:cNvPr id="7" name="Text 4"/>
          <p:cNvSpPr/>
          <p:nvPr/>
        </p:nvSpPr>
        <p:spPr>
          <a:xfrm>
            <a:off x="2658272" y="2306303"/>
            <a:ext cx="11032450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perform precise magnetic simulations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 match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right magnet to product specifications, improving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magnetic assemblies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and Lowering manufacturing costs.</a:t>
            </a:r>
            <a:endParaRPr lang="en-US" sz="2097" dirty="0"/>
          </a:p>
        </p:txBody>
      </p:sp>
      <p:sp>
        <p:nvSpPr>
          <p:cNvPr id="9" name="Text 5"/>
          <p:cNvSpPr/>
          <p:nvPr/>
        </p:nvSpPr>
        <p:spPr>
          <a:xfrm>
            <a:off x="2658272" y="3623249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>
                <a:solidFill>
                  <a:srgbClr val="658D1A"/>
                </a:solidFill>
                <a:latin typeface="Poppins" pitchFamily="34" charset="0"/>
                <a:cs typeface="Poppins" pitchFamily="34" charset="-120"/>
              </a:rPr>
              <a:t>Quality Assurance</a:t>
            </a:r>
            <a:endParaRPr lang="en-US" sz="2621" b="1" dirty="0">
              <a:solidFill>
                <a:srgbClr val="658D1A"/>
              </a:solidFill>
              <a:latin typeface="Poppins" pitchFamily="34" charset="0"/>
              <a:cs typeface="Poppins" pitchFamily="34" charset="-12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658274" y="4160869"/>
            <a:ext cx="11568714" cy="12786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Quality control for permanent magnets is crucial to our customer service. Magma ensures high standards with regular, meticulous inspections by both machines and trained professionals.</a:t>
            </a:r>
            <a:endParaRPr lang="en-US" sz="2097" dirty="0"/>
          </a:p>
        </p:txBody>
      </p:sp>
      <p:sp>
        <p:nvSpPr>
          <p:cNvPr id="12" name="Text 7"/>
          <p:cNvSpPr/>
          <p:nvPr/>
        </p:nvSpPr>
        <p:spPr>
          <a:xfrm>
            <a:off x="2658272" y="5448063"/>
            <a:ext cx="3722251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658D1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Customized Solutions</a:t>
            </a:r>
            <a:endParaRPr lang="en-US" sz="2621" dirty="0"/>
          </a:p>
        </p:txBody>
      </p:sp>
      <p:sp>
        <p:nvSpPr>
          <p:cNvPr id="13" name="Text 8"/>
          <p:cNvSpPr/>
          <p:nvPr/>
        </p:nvSpPr>
        <p:spPr>
          <a:xfrm>
            <a:off x="2664262" y="5976501"/>
            <a:ext cx="11032450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offer custom-made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permanent industrial magnets (all types and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grades) and </a:t>
            </a:r>
            <a:b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cutting-edge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magnetic solutions on a global scale.</a:t>
            </a:r>
            <a:endParaRPr lang="en-US" sz="2097" dirty="0"/>
          </a:p>
        </p:txBody>
      </p:sp>
      <p:sp>
        <p:nvSpPr>
          <p:cNvPr id="15" name="Text 9"/>
          <p:cNvSpPr/>
          <p:nvPr/>
        </p:nvSpPr>
        <p:spPr>
          <a:xfrm>
            <a:off x="2658273" y="7313551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>
                <a:solidFill>
                  <a:srgbClr val="658D1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Stable Supply Chain</a:t>
            </a:r>
            <a:endParaRPr lang="en-US" sz="2621" dirty="0"/>
          </a:p>
        </p:txBody>
      </p:sp>
      <p:sp>
        <p:nvSpPr>
          <p:cNvPr id="16" name="Text 10"/>
          <p:cNvSpPr/>
          <p:nvPr/>
        </p:nvSpPr>
        <p:spPr>
          <a:xfrm>
            <a:off x="2658273" y="7798357"/>
            <a:ext cx="11032450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maintain a large inventory of magnets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electromagnets,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and solenoids to ensure production continuity and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provide flexible and fluent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supply to our worldwide clients.</a:t>
            </a:r>
            <a:endParaRPr lang="en-US" sz="2097" dirty="0"/>
          </a:p>
        </p:txBody>
      </p:sp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FB00F858-0924-1109-EC7D-487A1A0E7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" y="382915"/>
            <a:ext cx="1513417" cy="913259"/>
          </a:xfrm>
          <a:prstGeom prst="rect">
            <a:avLst/>
          </a:prstGeom>
        </p:spPr>
      </p:pic>
      <p:sp>
        <p:nvSpPr>
          <p:cNvPr id="8" name="Text 9">
            <a:extLst>
              <a:ext uri="{FF2B5EF4-FFF2-40B4-BE49-F238E27FC236}">
                <a16:creationId xmlns:a16="http://schemas.microsoft.com/office/drawing/2014/main" id="{48EB67B4-6C4E-A947-81F5-B45B081A2265}"/>
              </a:ext>
            </a:extLst>
          </p:cNvPr>
          <p:cNvSpPr/>
          <p:nvPr/>
        </p:nvSpPr>
        <p:spPr>
          <a:xfrm>
            <a:off x="2658273" y="9079262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>
                <a:solidFill>
                  <a:srgbClr val="658D1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Cost Effective</a:t>
            </a:r>
            <a:endParaRPr lang="en-US" sz="2621" dirty="0"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3B2898B3-7128-23FA-0F74-C91FAF319DB2}"/>
              </a:ext>
            </a:extLst>
          </p:cNvPr>
          <p:cNvSpPr/>
          <p:nvPr/>
        </p:nvSpPr>
        <p:spPr>
          <a:xfrm>
            <a:off x="2664262" y="9495142"/>
            <a:ext cx="11032450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Improving cost-effective processes and products.</a:t>
            </a:r>
            <a:endParaRPr lang="en-US" sz="2097" dirty="0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7466C882-EEBF-5C36-0781-F45829CB49A0}"/>
              </a:ext>
            </a:extLst>
          </p:cNvPr>
          <p:cNvSpPr/>
          <p:nvPr/>
        </p:nvSpPr>
        <p:spPr>
          <a:xfrm>
            <a:off x="3574517" y="692911"/>
            <a:ext cx="5612011" cy="6658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Quality Assurance Control</a:t>
            </a:r>
            <a:endParaRPr lang="en-US" sz="4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49851" y="0"/>
            <a:ext cx="14627185" cy="11209501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7466C882-EEBF-5C36-0781-F45829CB49A0}"/>
              </a:ext>
            </a:extLst>
          </p:cNvPr>
          <p:cNvSpPr/>
          <p:nvPr/>
        </p:nvSpPr>
        <p:spPr>
          <a:xfrm>
            <a:off x="5635546" y="4036691"/>
            <a:ext cx="3653597" cy="26108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Discover the advantages of magnets</a:t>
            </a:r>
            <a:br>
              <a:rPr lang="en-US" sz="4194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</a:br>
            <a:r>
              <a:rPr lang="en-US" sz="4194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in various applications</a:t>
            </a:r>
            <a:endParaRPr lang="en-US" sz="4194" dirty="0"/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B17B3495-81A6-E665-9853-4C2159385B96}"/>
              </a:ext>
            </a:extLst>
          </p:cNvPr>
          <p:cNvSpPr/>
          <p:nvPr/>
        </p:nvSpPr>
        <p:spPr>
          <a:xfrm>
            <a:off x="2664054" y="6112794"/>
            <a:ext cx="3524488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>
                <a:solidFill>
                  <a:srgbClr val="658D1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Explore how they revolutionize designs and engineering.</a:t>
            </a:r>
          </a:p>
        </p:txBody>
      </p:sp>
      <p:sp>
        <p:nvSpPr>
          <p:cNvPr id="14" name="מלבן: פינות מעוגלות 13">
            <a:hlinkClick r:id="rId3"/>
            <a:extLst>
              <a:ext uri="{FF2B5EF4-FFF2-40B4-BE49-F238E27FC236}">
                <a16:creationId xmlns:a16="http://schemas.microsoft.com/office/drawing/2014/main" id="{FFE8EC14-9EDE-CA0D-789B-E995693A665B}"/>
              </a:ext>
            </a:extLst>
          </p:cNvPr>
          <p:cNvSpPr/>
          <p:nvPr/>
        </p:nvSpPr>
        <p:spPr>
          <a:xfrm>
            <a:off x="5920272" y="7476564"/>
            <a:ext cx="2886342" cy="864946"/>
          </a:xfrm>
          <a:prstGeom prst="roundRect">
            <a:avLst/>
          </a:prstGeom>
          <a:solidFill>
            <a:srgbClr val="15BD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600" b="1">
                <a:latin typeface="Poppins" panose="00000500000000000000" pitchFamily="2" charset="0"/>
                <a:cs typeface="Poppins" panose="00000500000000000000" pitchFamily="2" charset="0"/>
              </a:rPr>
              <a:t>Click Here</a:t>
            </a:r>
            <a:endParaRPr lang="he-IL" sz="2600" b="1">
              <a:latin typeface="Poppins" panose="00000500000000000000" pitchFamily="2" charset="0"/>
            </a:endParaRPr>
          </a:p>
        </p:txBody>
      </p:sp>
      <p:pic>
        <p:nvPicPr>
          <p:cNvPr id="18" name="Image 0">
            <a:extLst>
              <a:ext uri="{FF2B5EF4-FFF2-40B4-BE49-F238E27FC236}">
                <a16:creationId xmlns:a16="http://schemas.microsoft.com/office/drawing/2014/main" id="{7B95BBF8-6A77-CCAC-7460-07C0BE695D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30550" y="101600"/>
            <a:ext cx="15734722" cy="3302705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FB00F858-0924-1109-EC7D-487A1A0E7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43" y="517941"/>
            <a:ext cx="1513417" cy="91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5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1548" y="44542"/>
            <a:ext cx="14627185" cy="10728029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2633861" y="1040510"/>
            <a:ext cx="9006959" cy="6658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Case Studies</a:t>
            </a:r>
            <a:r>
              <a:rPr lang="en-US" sz="4194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: </a:t>
            </a:r>
            <a:br>
              <a:rPr lang="en-US" sz="4194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</a:br>
            <a:r>
              <a:rPr lang="en-US" sz="4194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Biomedical </a:t>
            </a:r>
            <a:r>
              <a:rPr lang="en-US" sz="4194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industry</a:t>
            </a:r>
            <a:endParaRPr lang="en-US" sz="4194" dirty="0"/>
          </a:p>
        </p:txBody>
      </p:sp>
      <p:sp>
        <p:nvSpPr>
          <p:cNvPr id="6" name="Shape 4"/>
          <p:cNvSpPr/>
          <p:nvPr/>
        </p:nvSpPr>
        <p:spPr>
          <a:xfrm>
            <a:off x="947141" y="3251486"/>
            <a:ext cx="12732663" cy="103022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7" name="Text 5"/>
          <p:cNvSpPr/>
          <p:nvPr/>
        </p:nvSpPr>
        <p:spPr>
          <a:xfrm>
            <a:off x="1160204" y="3543976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Customer</a:t>
            </a:r>
            <a:endParaRPr lang="en-US" sz="2621" dirty="0"/>
          </a:p>
        </p:txBody>
      </p:sp>
      <p:sp>
        <p:nvSpPr>
          <p:cNvPr id="8" name="Text 6"/>
          <p:cNvSpPr/>
          <p:nvPr/>
        </p:nvSpPr>
        <p:spPr>
          <a:xfrm>
            <a:off x="5230118" y="3545611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Challenge</a:t>
            </a:r>
            <a:endParaRPr lang="en-US" sz="2621" dirty="0"/>
          </a:p>
        </p:txBody>
      </p:sp>
      <p:sp>
        <p:nvSpPr>
          <p:cNvPr id="9" name="Text 7"/>
          <p:cNvSpPr/>
          <p:nvPr/>
        </p:nvSpPr>
        <p:spPr>
          <a:xfrm>
            <a:off x="9300032" y="3497321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Solution</a:t>
            </a:r>
            <a:endParaRPr lang="en-US" sz="2621" dirty="0"/>
          </a:p>
        </p:txBody>
      </p:sp>
      <p:sp>
        <p:nvSpPr>
          <p:cNvPr id="10" name="Shape 8"/>
          <p:cNvSpPr/>
          <p:nvPr/>
        </p:nvSpPr>
        <p:spPr>
          <a:xfrm>
            <a:off x="948808" y="3883866"/>
            <a:ext cx="12732663" cy="118706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r>
              <a:rPr lang="en-US"/>
              <a:t>z</a:t>
            </a:r>
            <a:endParaRPr lang="he-IL"/>
          </a:p>
        </p:txBody>
      </p:sp>
      <p:sp>
        <p:nvSpPr>
          <p:cNvPr id="11" name="Text 9"/>
          <p:cNvSpPr/>
          <p:nvPr/>
        </p:nvSpPr>
        <p:spPr>
          <a:xfrm>
            <a:off x="1105138" y="4658607"/>
            <a:ext cx="3438763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Drug Dispenser Device</a:t>
            </a:r>
            <a:endParaRPr lang="en-US" sz="2097" dirty="0"/>
          </a:p>
        </p:txBody>
      </p:sp>
      <p:sp>
        <p:nvSpPr>
          <p:cNvPr id="12" name="Text 10"/>
          <p:cNvSpPr/>
          <p:nvPr/>
        </p:nvSpPr>
        <p:spPr>
          <a:xfrm>
            <a:off x="5097486" y="4689260"/>
            <a:ext cx="3563532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Economical assembly of tiny magnets in plastic parts</a:t>
            </a:r>
            <a:endParaRPr lang="en-US" sz="2097" dirty="0"/>
          </a:p>
        </p:txBody>
      </p:sp>
      <p:sp>
        <p:nvSpPr>
          <p:cNvPr id="13" name="Text 11"/>
          <p:cNvSpPr/>
          <p:nvPr/>
        </p:nvSpPr>
        <p:spPr>
          <a:xfrm>
            <a:off x="9214604" y="4725979"/>
            <a:ext cx="4280416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Developed over-molding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process with immediate magnetization</a:t>
            </a:r>
            <a:endParaRPr lang="en-US" sz="2097" dirty="0"/>
          </a:p>
        </p:txBody>
      </p:sp>
      <p:pic>
        <p:nvPicPr>
          <p:cNvPr id="18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40118" y="6563348"/>
            <a:ext cx="5861566" cy="3991678"/>
          </a:xfrm>
          <a:prstGeom prst="rect">
            <a:avLst/>
          </a:prstGeom>
        </p:spPr>
      </p:pic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4433" y="6677166"/>
            <a:ext cx="5861566" cy="3995159"/>
          </a:xfrm>
          <a:prstGeom prst="rect">
            <a:avLst/>
          </a:prstGeom>
        </p:spPr>
      </p:pic>
      <p:pic>
        <p:nvPicPr>
          <p:cNvPr id="21" name="Image 3" descr="preencoded.png">
            <a:extLst>
              <a:ext uri="{FF2B5EF4-FFF2-40B4-BE49-F238E27FC236}">
                <a16:creationId xmlns:a16="http://schemas.microsoft.com/office/drawing/2014/main" id="{C67B9B3F-F03A-EB70-F7B0-57AD20312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138" y="1122512"/>
            <a:ext cx="1513417" cy="9132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744820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4234863" y="843931"/>
            <a:ext cx="5947065" cy="19974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Case Studies: </a:t>
            </a:r>
            <a:r>
              <a:rPr lang="en-US" sz="4194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
 Sustainable Energy</a:t>
            </a:r>
            <a:r>
              <a:rPr lang="en-US" sz="4194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
</a:t>
            </a:r>
            <a:endParaRPr lang="en-US" sz="4194" dirty="0"/>
          </a:p>
        </p:txBody>
      </p:sp>
      <p:sp>
        <p:nvSpPr>
          <p:cNvPr id="5" name="Shape 3"/>
          <p:cNvSpPr/>
          <p:nvPr/>
        </p:nvSpPr>
        <p:spPr>
          <a:xfrm>
            <a:off x="933569" y="3029476"/>
            <a:ext cx="12763143" cy="1968403"/>
          </a:xfrm>
          <a:prstGeom prst="roundRect">
            <a:avLst>
              <a:gd name="adj" fmla="val 12176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6" name="Shape 4"/>
          <p:cNvSpPr/>
          <p:nvPr/>
        </p:nvSpPr>
        <p:spPr>
          <a:xfrm>
            <a:off x="948809" y="3044719"/>
            <a:ext cx="12732663" cy="75084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7" name="Text 5"/>
          <p:cNvSpPr/>
          <p:nvPr/>
        </p:nvSpPr>
        <p:spPr>
          <a:xfrm>
            <a:off x="1215152" y="3212037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Challenge</a:t>
            </a:r>
            <a:endParaRPr lang="en-US" sz="2621" dirty="0"/>
          </a:p>
        </p:txBody>
      </p:sp>
      <p:sp>
        <p:nvSpPr>
          <p:cNvPr id="8" name="Text 6"/>
          <p:cNvSpPr/>
          <p:nvPr/>
        </p:nvSpPr>
        <p:spPr>
          <a:xfrm>
            <a:off x="6948607" y="3212037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Solution</a:t>
            </a:r>
            <a:endParaRPr lang="en-US" sz="2621" dirty="0"/>
          </a:p>
        </p:txBody>
      </p:sp>
      <p:sp>
        <p:nvSpPr>
          <p:cNvPr id="9" name="Shape 7"/>
          <p:cNvSpPr/>
          <p:nvPr/>
        </p:nvSpPr>
        <p:spPr>
          <a:xfrm>
            <a:off x="948809" y="3795568"/>
            <a:ext cx="12732663" cy="118706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10" name="Text 8"/>
          <p:cNvSpPr/>
          <p:nvPr/>
        </p:nvSpPr>
        <p:spPr>
          <a:xfrm>
            <a:off x="1215152" y="3962886"/>
            <a:ext cx="5193387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Avoiding scale in large diameter cooling tower pipes. </a:t>
            </a:r>
            <a:endParaRPr lang="en-US" sz="2097" dirty="0"/>
          </a:p>
        </p:txBody>
      </p:sp>
      <p:sp>
        <p:nvSpPr>
          <p:cNvPr id="11" name="Text 9"/>
          <p:cNvSpPr/>
          <p:nvPr/>
        </p:nvSpPr>
        <p:spPr>
          <a:xfrm>
            <a:off x="6948607" y="3962886"/>
            <a:ext cx="6466642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Unique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magnetic design based on Halbach array for maximal field in 12" assembly, using laser welding.</a:t>
            </a:r>
            <a:endParaRPr lang="en-US" sz="2097" dirty="0"/>
          </a:p>
        </p:txBody>
      </p:sp>
      <p:sp>
        <p:nvSpPr>
          <p:cNvPr id="12" name="Text 10"/>
          <p:cNvSpPr/>
          <p:nvPr/>
        </p:nvSpPr>
        <p:spPr>
          <a:xfrm>
            <a:off x="1021371" y="5658635"/>
            <a:ext cx="12763143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this project, Magma became a significant partner of Hydroflux: </a:t>
            </a:r>
            <a:r>
              <a:rPr lang="en-US" sz="2097" b="1" u="sng" dirty="0">
                <a:solidFill>
                  <a:srgbClr val="658D1A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www.hydroflux.com</a:t>
            </a:r>
            <a:endParaRPr lang="en-US" sz="2097" b="1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69" y="6477903"/>
            <a:ext cx="3533656" cy="3534408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933569" y="10012311"/>
            <a:ext cx="3988118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022" y="6477903"/>
            <a:ext cx="3533656" cy="3534408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321022" y="10012311"/>
            <a:ext cx="3988118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1332" y="6835617"/>
            <a:ext cx="3176018" cy="3176694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9708475" y="10012430"/>
            <a:ext cx="3988237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20" name="Image 3" descr="preencoded.png">
            <a:extLst>
              <a:ext uri="{FF2B5EF4-FFF2-40B4-BE49-F238E27FC236}">
                <a16:creationId xmlns:a16="http://schemas.microsoft.com/office/drawing/2014/main" id="{25B09911-E0A9-8EA3-7B8C-19EE33D64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371" y="929149"/>
            <a:ext cx="1513417" cy="9132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daf1a6-5cab-42be-ba69-85db370695d6" xsi:nil="true"/>
    <lcf76f155ced4ddcb4097134ff3c332f xmlns="d2107d06-d09e-40da-a7cc-bee4a1db57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BAB36E1936F31B4F9190780D81562F15" ma:contentTypeVersion="18" ma:contentTypeDescription="צור מסמך חדש." ma:contentTypeScope="" ma:versionID="7d9e654e5f5d8fccebd1ca0981370509">
  <xsd:schema xmlns:xsd="http://www.w3.org/2001/XMLSchema" xmlns:xs="http://www.w3.org/2001/XMLSchema" xmlns:p="http://schemas.microsoft.com/office/2006/metadata/properties" xmlns:ns2="d2107d06-d09e-40da-a7cc-bee4a1db574f" xmlns:ns3="dedaf1a6-5cab-42be-ba69-85db370695d6" targetNamespace="http://schemas.microsoft.com/office/2006/metadata/properties" ma:root="true" ma:fieldsID="4a590fec9d2c5b7d4df25e77441c7a94" ns2:_="" ns3:_="">
    <xsd:import namespace="d2107d06-d09e-40da-a7cc-bee4a1db574f"/>
    <xsd:import namespace="dedaf1a6-5cab-42be-ba69-85db37069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07d06-d09e-40da-a7cc-bee4a1db5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0047581d-97e6-4c20-a7a6-3e6541137a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daf1a6-5cab-42be-ba69-85db370695d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b2b414-c38d-4409-898f-cf782ce285b8}" ma:internalName="TaxCatchAll" ma:showField="CatchAllData" ma:web="dedaf1a6-5cab-42be-ba69-85db370695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0B43AB-E1C0-4574-896B-F2995C2FE9ED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d2107d06-d09e-40da-a7cc-bee4a1db574f"/>
    <ds:schemaRef ds:uri="dedaf1a6-5cab-42be-ba69-85db370695d6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C4FC421-8E3D-414A-893E-AEB9C154FC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E763C5-D6CD-417D-A25F-C3EB7F94E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107d06-d09e-40da-a7cc-bee4a1db574f"/>
    <ds:schemaRef ds:uri="dedaf1a6-5cab-42be-ba69-85db37069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778</Words>
  <Application>Microsoft Office PowerPoint</Application>
  <PresentationFormat>מותאם אישית</PresentationFormat>
  <Paragraphs>115</Paragraphs>
  <Slides>13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13</vt:i4>
      </vt:variant>
    </vt:vector>
  </HeadingPairs>
  <TitlesOfParts>
    <vt:vector size="23" baseType="lpstr">
      <vt:lpstr>Anton</vt:lpstr>
      <vt:lpstr>Arial</vt:lpstr>
      <vt:lpstr>Calibri</vt:lpstr>
      <vt:lpstr>Poppins</vt:lpstr>
      <vt:lpstr>Poppins Bold</vt:lpstr>
      <vt:lpstr>Roboto</vt:lpstr>
      <vt:lpstr>Source Sans Pro</vt:lpstr>
      <vt:lpstr>Source Sans Pro Bold</vt:lpstr>
      <vt:lpstr>Office Theme</vt:lpstr>
      <vt:lpstr>1_Office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MAGMA - Merav Gamliel</cp:lastModifiedBy>
  <cp:revision>4</cp:revision>
  <dcterms:created xsi:type="dcterms:W3CDTF">2024-07-17T07:50:16Z</dcterms:created>
  <dcterms:modified xsi:type="dcterms:W3CDTF">2024-07-23T14:02:09Z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0x010100BAB36E1936F31B4F9190780D81562F15</vt:lpwstr>
  </property>
  <property fmtid="{D5CDD505-2E9C-101B-9397-08002B2CF9AE}" pid="3" name="MediaServiceImageTags">
    <vt:lpwstr/>
  </property>
</Properties>
</file>